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25" d="100"/>
          <a:sy n="125" d="100"/>
        </p:scale>
        <p:origin x="-16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9" y="5733256"/>
            <a:ext cx="8676334" cy="40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" y="941866"/>
            <a:ext cx="8856984" cy="466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" name="직사각형 262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직사각형 263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3" name="그룹 272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74" name="직선 연결선 273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78" name="직선 연결선 27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직사각형 284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직사각형 285"/>
          <p:cNvSpPr/>
          <p:nvPr/>
        </p:nvSpPr>
        <p:spPr>
          <a:xfrm>
            <a:off x="2154832" y="1645096"/>
            <a:ext cx="1201275" cy="23548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직사각형 289"/>
          <p:cNvSpPr/>
          <p:nvPr/>
        </p:nvSpPr>
        <p:spPr>
          <a:xfrm>
            <a:off x="4127009" y="836712"/>
            <a:ext cx="4151460" cy="381642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직사각형 292"/>
          <p:cNvSpPr/>
          <p:nvPr/>
        </p:nvSpPr>
        <p:spPr>
          <a:xfrm>
            <a:off x="2593303" y="620688"/>
            <a:ext cx="5795122" cy="42674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직사각형 293"/>
          <p:cNvSpPr/>
          <p:nvPr/>
        </p:nvSpPr>
        <p:spPr>
          <a:xfrm>
            <a:off x="1048479" y="1567789"/>
            <a:ext cx="659519" cy="2344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/>
          <p:cNvSpPr/>
          <p:nvPr/>
        </p:nvSpPr>
        <p:spPr>
          <a:xfrm>
            <a:off x="1433381" y="1617178"/>
            <a:ext cx="899703" cy="2810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5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68</cp:revision>
  <dcterms:created xsi:type="dcterms:W3CDTF">2006-10-05T04:04:58Z</dcterms:created>
  <dcterms:modified xsi:type="dcterms:W3CDTF">2019-12-01T13:16:26Z</dcterms:modified>
</cp:coreProperties>
</file>