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26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61975"/>
            <a:ext cx="862012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568952" cy="485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직사각형 136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화살표 연결선 143"/>
          <p:cNvCxnSpPr>
            <a:stCxn id="137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12" y="4938152"/>
            <a:ext cx="2533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568952" cy="485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7" name="직선 연결선 156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직사각형 202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11" y="5517232"/>
            <a:ext cx="4953308" cy="71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8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1402"/>
            <a:ext cx="8784976" cy="623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127"/>
            <a:ext cx="8712968" cy="624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47</cp:revision>
  <dcterms:created xsi:type="dcterms:W3CDTF">2006-10-05T04:04:58Z</dcterms:created>
  <dcterms:modified xsi:type="dcterms:W3CDTF">2019-12-01T13:37:54Z</dcterms:modified>
</cp:coreProperties>
</file>