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60"/>
  </p:normalViewPr>
  <p:slideViewPr>
    <p:cSldViewPr>
      <p:cViewPr>
        <p:scale>
          <a:sx n="150" d="100"/>
          <a:sy n="150" d="100"/>
        </p:scale>
        <p:origin x="-906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1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34" Type="http://schemas.openxmlformats.org/officeDocument/2006/relationships/image" Target="../media/image44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46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3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34" Type="http://schemas.openxmlformats.org/officeDocument/2006/relationships/image" Target="../media/image33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510.png"/><Relationship Id="rId2" Type="http://schemas.openxmlformats.org/officeDocument/2006/relationships/image" Target="../media/image112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7" Type="http://schemas.openxmlformats.org/officeDocument/2006/relationships/image" Target="../media/image500.png"/><Relationship Id="rId5" Type="http://schemas.openxmlformats.org/officeDocument/2006/relationships/image" Target="../media/image411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470.png"/><Relationship Id="rId36" Type="http://schemas.openxmlformats.org/officeDocument/2006/relationships/image" Target="../media/image49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480.png"/><Relationship Id="rId8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34" Type="http://schemas.openxmlformats.org/officeDocument/2006/relationships/image" Target="../media/image53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520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540.png"/><Relationship Id="rId8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직사각형 224"/>
              <p:cNvSpPr/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19903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3" idx="3"/>
          </p:cNvCxnSpPr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4620077" y="5288206"/>
            <a:ext cx="2232596" cy="1237137"/>
          </a:xfrm>
          <a:prstGeom prst="rightArrow">
            <a:avLst>
              <a:gd name="adj1" fmla="val 72584"/>
              <a:gd name="adj2" fmla="val 222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>
            <a:off x="7397745" y="5014915"/>
            <a:ext cx="1499605" cy="1726453"/>
          </a:xfrm>
          <a:prstGeom prst="rightArrow">
            <a:avLst>
              <a:gd name="adj1" fmla="val 76683"/>
              <a:gd name="adj2" fmla="val 318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2004261" y="5288206"/>
            <a:ext cx="2174848" cy="1237137"/>
          </a:xfrm>
          <a:prstGeom prst="rightArrow">
            <a:avLst>
              <a:gd name="adj1" fmla="val 70531"/>
              <a:gd name="adj2" fmla="val 2741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>
            <a:off x="4847682" y="538520"/>
            <a:ext cx="1740542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>
            <a:off x="7165412" y="521354"/>
            <a:ext cx="181287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231865" y="538520"/>
            <a:ext cx="201206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  <a:blipFill rotWithShape="1">
                <a:blip r:embed="rId35"/>
                <a:stretch>
                  <a:fillRect l="-4140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  <a:blipFill rotWithShape="1">
                <a:blip r:embed="rId36"/>
                <a:stretch>
                  <a:fillRect t="-87500" b="-1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  <a:blipFill rotWithShape="1">
                <a:blip r:embed="rId37"/>
                <a:stretch>
                  <a:fillRect l="-10625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  <a:blipFill rotWithShape="1">
                <a:blip r:embed="rId38"/>
                <a:stretch>
                  <a:fillRect l="-30045" t="-49123" r="-12108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오른쪽 화살표 161"/>
          <p:cNvSpPr/>
          <p:nvPr/>
        </p:nvSpPr>
        <p:spPr>
          <a:xfrm rot="10800000">
            <a:off x="5128463" y="5050912"/>
            <a:ext cx="3653161" cy="1669450"/>
          </a:xfrm>
          <a:prstGeom prst="rightArrow">
            <a:avLst>
              <a:gd name="adj1" fmla="val 68257"/>
              <a:gd name="adj2" fmla="val 309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0800000">
            <a:off x="1191557" y="5050912"/>
            <a:ext cx="3653161" cy="1669450"/>
          </a:xfrm>
          <a:prstGeom prst="rightArrow">
            <a:avLst>
              <a:gd name="adj1" fmla="val 68257"/>
              <a:gd name="adj2" fmla="val 28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오른쪽 화살표 143"/>
          <p:cNvSpPr/>
          <p:nvPr/>
        </p:nvSpPr>
        <p:spPr>
          <a:xfrm rot="10800000">
            <a:off x="3974832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 rot="10800000">
            <a:off x="1117694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2116</Words>
  <Application>Microsoft Office PowerPoint</Application>
  <PresentationFormat>화면 슬라이드 쇼(4:3)</PresentationFormat>
  <Paragraphs>379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45</cp:revision>
  <dcterms:created xsi:type="dcterms:W3CDTF">2006-10-05T04:04:58Z</dcterms:created>
  <dcterms:modified xsi:type="dcterms:W3CDTF">2019-05-26T15:18:38Z</dcterms:modified>
</cp:coreProperties>
</file>