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3" autoAdjust="0"/>
    <p:restoredTop sz="94652"/>
  </p:normalViewPr>
  <p:slideViewPr>
    <p:cSldViewPr>
      <p:cViewPr>
        <p:scale>
          <a:sx n="125" d="100"/>
          <a:sy n="125" d="100"/>
        </p:scale>
        <p:origin x="560" y="5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25.png"/><Relationship Id="rId51" Type="http://schemas.openxmlformats.org/officeDocument/2006/relationships/image" Target="../media/image77.png"/><Relationship Id="rId3" Type="http://schemas.openxmlformats.org/officeDocument/2006/relationships/image" Target="../media/image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24.png"/><Relationship Id="rId33" Type="http://schemas.openxmlformats.org/officeDocument/2006/relationships/image" Target="../media/image74.png"/><Relationship Id="rId46" Type="http://schemas.openxmlformats.org/officeDocument/2006/relationships/image" Target="../media/image44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0.png"/><Relationship Id="rId41" Type="http://schemas.openxmlformats.org/officeDocument/2006/relationships/image" Target="../media/image690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9.png"/><Relationship Id="rId24" Type="http://schemas.openxmlformats.org/officeDocument/2006/relationships/image" Target="../media/image23.png"/><Relationship Id="rId32" Type="http://schemas.openxmlformats.org/officeDocument/2006/relationships/image" Target="../media/image73.png"/><Relationship Id="rId40" Type="http://schemas.openxmlformats.org/officeDocument/2006/relationships/image" Target="../media/image680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65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image" Target="../media/image76.png"/><Relationship Id="rId5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4" idx="0"/>
            <a:endCxn id="4" idx="6"/>
          </p:cNvCxnSpPr>
          <p:nvPr/>
        </p:nvCxnSpPr>
        <p:spPr>
          <a:xfrm flipH="1" flipV="1">
            <a:off x="971600" y="1520788"/>
            <a:ext cx="708676" cy="2649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416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4730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2940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84168" y="23560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48806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2223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04248" y="23488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480892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60815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330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452320" y="23597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37415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2520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9481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97762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26100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970449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253835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5036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98127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264659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3085632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022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50506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Backward </a:t>
            </a:r>
            <a:r>
              <a:rPr lang="en-US" altLang="ko-KR" dirty="0" smtClean="0"/>
              <a:t>Propagation 1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4357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9249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9235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3031530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TextBox 166"/>
          <p:cNvSpPr txBox="1"/>
          <p:nvPr/>
        </p:nvSpPr>
        <p:spPr>
          <a:xfrm>
            <a:off x="1586948" y="2597573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90224" y="2602649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117529" y="253287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12799" y="2505700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8391" y="2607295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071319" y="2562732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791399" y="2555561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7583487" y="256638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2" name="타원 1"/>
          <p:cNvSpPr/>
          <p:nvPr/>
        </p:nvSpPr>
        <p:spPr>
          <a:xfrm>
            <a:off x="7600335" y="5019167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7119692" y="5019167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6613842" y="5029898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58" idx="2"/>
            <a:endCxn id="2" idx="0"/>
          </p:cNvCxnSpPr>
          <p:nvPr/>
        </p:nvCxnSpPr>
        <p:spPr>
          <a:xfrm rot="16200000" flipH="1">
            <a:off x="4664759" y="2060731"/>
            <a:ext cx="3137116" cy="2779755"/>
          </a:xfrm>
          <a:prstGeom prst="bentConnector3">
            <a:avLst>
              <a:gd name="adj1" fmla="val 8918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endCxn id="222" idx="0"/>
          </p:cNvCxnSpPr>
          <p:nvPr/>
        </p:nvCxnSpPr>
        <p:spPr>
          <a:xfrm rot="16200000" flipH="1">
            <a:off x="4759713" y="2636327"/>
            <a:ext cx="2987217" cy="1778462"/>
          </a:xfrm>
          <a:prstGeom prst="bentConnector3">
            <a:avLst>
              <a:gd name="adj1" fmla="val 9183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257" idx="2"/>
            <a:endCxn id="225" idx="0"/>
          </p:cNvCxnSpPr>
          <p:nvPr/>
        </p:nvCxnSpPr>
        <p:spPr>
          <a:xfrm rot="5400000">
            <a:off x="6594320" y="4619857"/>
            <a:ext cx="452423" cy="367658"/>
          </a:xfrm>
          <a:prstGeom prst="bentConnector3">
            <a:avLst>
              <a:gd name="adj1" fmla="val 634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36" y="5141544"/>
            <a:ext cx="2942940" cy="52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4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407</Words>
  <Application>Microsoft Office PowerPoint</Application>
  <PresentationFormat>화면 슬라이드 쇼(4:3)</PresentationFormat>
  <Paragraphs>104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82</cp:revision>
  <dcterms:created xsi:type="dcterms:W3CDTF">2006-10-05T04:04:58Z</dcterms:created>
  <dcterms:modified xsi:type="dcterms:W3CDTF">2020-02-22T12:57:51Z</dcterms:modified>
</cp:coreProperties>
</file>