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932" y="-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848364" y="566124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80312" y="566124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732240" y="566255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200474" y="5661247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620330" y="567179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200" idx="2"/>
            <a:endCxn id="8" idx="1"/>
          </p:cNvCxnSpPr>
          <p:nvPr/>
        </p:nvCxnSpPr>
        <p:spPr>
          <a:xfrm rot="16200000" flipH="1">
            <a:off x="3502231" y="1315114"/>
            <a:ext cx="3829153" cy="4884204"/>
          </a:xfrm>
          <a:prstGeom prst="bentConnector3">
            <a:avLst>
              <a:gd name="adj1" fmla="val 8383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9" idx="2"/>
            <a:endCxn id="26" idx="1"/>
          </p:cNvCxnSpPr>
          <p:nvPr/>
        </p:nvCxnSpPr>
        <p:spPr>
          <a:xfrm rot="16200000" flipH="1">
            <a:off x="3587208" y="1868143"/>
            <a:ext cx="3758995" cy="3848304"/>
          </a:xfrm>
          <a:prstGeom prst="bentConnector3">
            <a:avLst>
              <a:gd name="adj1" fmla="val 8547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" name="타원 39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1" name="타원 40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2" name="타원 41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3" name="타원 42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4" name="타원 43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5" name="타원 44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53" name="직선 화살표 연결선 52"/>
          <p:cNvCxnSpPr>
            <a:stCxn id="43" idx="2"/>
            <a:endCxn id="39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1"/>
            <a:endCxn id="39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2" idx="1"/>
            <a:endCxn id="39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stCxn id="131" idx="3"/>
            <a:endCxn id="39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62" name="직선 화살표 연결선 61"/>
          <p:cNvCxnSpPr>
            <a:stCxn id="121" idx="2"/>
            <a:endCxn id="43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22" idx="2"/>
            <a:endCxn id="44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23" idx="2"/>
            <a:endCxn id="45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6" name="타원 65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7" name="타원 66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69" name="직선 화살표 연결선 68"/>
          <p:cNvCxnSpPr>
            <a:stCxn id="65" idx="2"/>
            <a:endCxn id="172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172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7" idx="1"/>
            <a:endCxn id="172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73" name="직선 화살표 연결선 72"/>
          <p:cNvCxnSpPr>
            <a:stCxn id="126" idx="2"/>
            <a:endCxn id="7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08" idx="1"/>
            <a:endCxn id="172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6" name="타원 75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7" name="타원 76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82" name="타원 81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3" name="타원 82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타원 83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89" name="직선 화살표 연결선 88"/>
          <p:cNvCxnSpPr>
            <a:stCxn id="75" idx="2"/>
            <a:endCxn id="65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6" idx="1"/>
            <a:endCxn id="65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3"/>
            <a:endCxn id="65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93" name="타원 92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01" name="타원 100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02" name="직선 화살표 연결선 101"/>
          <p:cNvCxnSpPr>
            <a:stCxn id="93" idx="2"/>
            <a:endCxn id="75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4" idx="2"/>
            <a:endCxn id="76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5" idx="2"/>
            <a:endCxn id="77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01" idx="2"/>
            <a:endCxn id="93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01" idx="2"/>
            <a:endCxn id="95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1" idx="2"/>
            <a:endCxn id="94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9" name="타원 108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11" name="타원 110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13" name="직선 화살표 연결선 112"/>
          <p:cNvCxnSpPr>
            <a:stCxn id="109" idx="1"/>
            <a:endCxn id="65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16" name="직선 화살표 연결선 115"/>
          <p:cNvCxnSpPr>
            <a:stCxn id="114" idx="2"/>
            <a:endCxn id="109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타원 120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타원 122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26" name="타원 125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277117" y="2622903"/>
                <a:ext cx="411779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411779" cy="23647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/>
          <p:cNvCxnSpPr>
            <a:stCxn id="101" idx="2"/>
            <a:endCxn id="114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3" name="타원 152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4" name="타원 153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56" name="직선 화살표 연결선 155"/>
          <p:cNvCxnSpPr>
            <a:stCxn id="152" idx="2"/>
            <a:endCxn id="121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3" idx="1"/>
            <a:endCxn id="121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4" idx="1"/>
            <a:endCxn id="121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60" idx="1"/>
            <a:endCxn id="121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타원 171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3" name="타원 172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4" name="타원 173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76" name="타원 175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직선 화살표 연결선 177"/>
          <p:cNvCxnSpPr>
            <a:stCxn id="172" idx="2"/>
            <a:endCxn id="152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3" idx="2"/>
            <a:endCxn id="153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4" idx="2"/>
            <a:endCxn id="154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6" idx="2"/>
            <a:endCxn id="160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직사각형 18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직사각형 187"/>
          <p:cNvSpPr/>
          <p:nvPr/>
        </p:nvSpPr>
        <p:spPr>
          <a:xfrm>
            <a:off x="3780790" y="1628800"/>
            <a:ext cx="1383254" cy="22634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190" name="직선 연결선 189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192" name="직선 연결선 191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직사각형 198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직사각형 199"/>
          <p:cNvSpPr/>
          <p:nvPr/>
        </p:nvSpPr>
        <p:spPr>
          <a:xfrm>
            <a:off x="2593302" y="1645096"/>
            <a:ext cx="762805" cy="1975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4808807" y="764704"/>
            <a:ext cx="3469662" cy="396954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9" name="꺾인 연결선 388"/>
          <p:cNvCxnSpPr>
            <a:stCxn id="188" idx="2"/>
            <a:endCxn id="27" idx="0"/>
          </p:cNvCxnSpPr>
          <p:nvPr/>
        </p:nvCxnSpPr>
        <p:spPr>
          <a:xfrm rot="16200000" flipH="1">
            <a:off x="3716626" y="2610931"/>
            <a:ext cx="3807409" cy="2295827"/>
          </a:xfrm>
          <a:prstGeom prst="bentConnector3">
            <a:avLst>
              <a:gd name="adj1" fmla="val 8869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꺾인 연결선 390"/>
          <p:cNvCxnSpPr>
            <a:endCxn id="29" idx="0"/>
          </p:cNvCxnSpPr>
          <p:nvPr/>
        </p:nvCxnSpPr>
        <p:spPr>
          <a:xfrm rot="16200000" flipH="1">
            <a:off x="3985634" y="3410402"/>
            <a:ext cx="3629299" cy="872390"/>
          </a:xfrm>
          <a:prstGeom prst="bentConnector3">
            <a:avLst>
              <a:gd name="adj1" fmla="val 9111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 391"/>
          <p:cNvCxnSpPr>
            <a:stCxn id="187" idx="2"/>
            <a:endCxn id="30" idx="0"/>
          </p:cNvCxnSpPr>
          <p:nvPr/>
        </p:nvCxnSpPr>
        <p:spPr>
          <a:xfrm rot="5400000">
            <a:off x="5783188" y="4450621"/>
            <a:ext cx="1094318" cy="1348026"/>
          </a:xfrm>
          <a:prstGeom prst="bentConnector3">
            <a:avLst>
              <a:gd name="adj1" fmla="val 8075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95" y="5764826"/>
            <a:ext cx="6070699" cy="57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3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398</Words>
  <Application>Microsoft Office PowerPoint</Application>
  <PresentationFormat>화면 슬라이드 쇼(4:3)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76</cp:revision>
  <dcterms:created xsi:type="dcterms:W3CDTF">2006-10-05T04:04:58Z</dcterms:created>
  <dcterms:modified xsi:type="dcterms:W3CDTF">2020-02-22T15:58:32Z</dcterms:modified>
</cp:coreProperties>
</file>