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660"/>
  </p:normalViewPr>
  <p:slideViewPr>
    <p:cSldViewPr>
      <p:cViewPr varScale="1">
        <p:scale>
          <a:sx n="118" d="100"/>
          <a:sy n="118" d="100"/>
        </p:scale>
        <p:origin x="-41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Box 235"/>
          <p:cNvSpPr txBox="1"/>
          <p:nvPr/>
        </p:nvSpPr>
        <p:spPr>
          <a:xfrm>
            <a:off x="3551165" y="44624"/>
            <a:ext cx="273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 3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3" y="941866"/>
            <a:ext cx="8856984" cy="466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3" name="직사각형 262"/>
          <p:cNvSpPr/>
          <p:nvPr/>
        </p:nvSpPr>
        <p:spPr>
          <a:xfrm>
            <a:off x="5940153" y="973702"/>
            <a:ext cx="2128414" cy="360377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4" name="직사각형 263"/>
          <p:cNvSpPr/>
          <p:nvPr/>
        </p:nvSpPr>
        <p:spPr>
          <a:xfrm>
            <a:off x="3780789" y="1610138"/>
            <a:ext cx="1655307" cy="27191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3" name="그룹 272"/>
          <p:cNvGrpSpPr/>
          <p:nvPr/>
        </p:nvGrpSpPr>
        <p:grpSpPr>
          <a:xfrm>
            <a:off x="4903169" y="1292407"/>
            <a:ext cx="1557152" cy="3207421"/>
            <a:chOff x="4903169" y="1292407"/>
            <a:chExt cx="1557152" cy="3528726"/>
          </a:xfrm>
        </p:grpSpPr>
        <p:cxnSp>
          <p:nvCxnSpPr>
            <p:cNvPr id="274" name="직선 연결선 273"/>
            <p:cNvCxnSpPr/>
            <p:nvPr/>
          </p:nvCxnSpPr>
          <p:spPr>
            <a:xfrm flipV="1">
              <a:off x="4903169" y="1292407"/>
              <a:ext cx="11983" cy="807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7" name="그룹 276"/>
            <p:cNvGrpSpPr/>
            <p:nvPr/>
          </p:nvGrpSpPr>
          <p:grpSpPr>
            <a:xfrm>
              <a:off x="4903169" y="1292407"/>
              <a:ext cx="1557152" cy="3528726"/>
              <a:chOff x="4903169" y="1292407"/>
              <a:chExt cx="1557152" cy="3528726"/>
            </a:xfrm>
          </p:grpSpPr>
          <p:cxnSp>
            <p:nvCxnSpPr>
              <p:cNvPr id="278" name="직선 연결선 277"/>
              <p:cNvCxnSpPr/>
              <p:nvPr/>
            </p:nvCxnSpPr>
            <p:spPr>
              <a:xfrm>
                <a:off x="4903169" y="1292407"/>
                <a:ext cx="15571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/>
              <p:cNvCxnSpPr/>
              <p:nvPr/>
            </p:nvCxnSpPr>
            <p:spPr>
              <a:xfrm flipH="1">
                <a:off x="6437288" y="1292407"/>
                <a:ext cx="23033" cy="3521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 279"/>
              <p:cNvCxnSpPr/>
              <p:nvPr/>
            </p:nvCxnSpPr>
            <p:spPr>
              <a:xfrm flipH="1" flipV="1">
                <a:off x="4903169" y="2099438"/>
                <a:ext cx="781880" cy="131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280"/>
              <p:cNvCxnSpPr/>
              <p:nvPr/>
            </p:nvCxnSpPr>
            <p:spPr>
              <a:xfrm flipV="1">
                <a:off x="5681737" y="2121366"/>
                <a:ext cx="3312" cy="26997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281"/>
              <p:cNvCxnSpPr/>
              <p:nvPr/>
            </p:nvCxnSpPr>
            <p:spPr>
              <a:xfrm flipH="1">
                <a:off x="5685049" y="4813588"/>
                <a:ext cx="752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5" name="직사각형 284"/>
          <p:cNvSpPr/>
          <p:nvPr/>
        </p:nvSpPr>
        <p:spPr>
          <a:xfrm>
            <a:off x="3001754" y="1685000"/>
            <a:ext cx="1081597" cy="22779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6" name="직사각형 285"/>
          <p:cNvSpPr/>
          <p:nvPr/>
        </p:nvSpPr>
        <p:spPr>
          <a:xfrm>
            <a:off x="2154832" y="1645096"/>
            <a:ext cx="1201275" cy="23548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직사각형 289"/>
          <p:cNvSpPr/>
          <p:nvPr/>
        </p:nvSpPr>
        <p:spPr>
          <a:xfrm>
            <a:off x="4127009" y="836712"/>
            <a:ext cx="4151460" cy="381642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3" name="직사각형 292"/>
          <p:cNvSpPr/>
          <p:nvPr/>
        </p:nvSpPr>
        <p:spPr>
          <a:xfrm>
            <a:off x="2593303" y="620688"/>
            <a:ext cx="5795122" cy="426745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직사각형 293"/>
          <p:cNvSpPr/>
          <p:nvPr/>
        </p:nvSpPr>
        <p:spPr>
          <a:xfrm>
            <a:off x="1048479" y="1567789"/>
            <a:ext cx="659519" cy="23442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5" name="직사각형 294"/>
          <p:cNvSpPr/>
          <p:nvPr/>
        </p:nvSpPr>
        <p:spPr>
          <a:xfrm>
            <a:off x="1433381" y="1617178"/>
            <a:ext cx="899703" cy="28106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62" y="5847392"/>
            <a:ext cx="8640960" cy="45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타원 1"/>
          <p:cNvSpPr/>
          <p:nvPr/>
        </p:nvSpPr>
        <p:spPr>
          <a:xfrm>
            <a:off x="8676456" y="5733256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316416" y="5733255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932388" y="5733254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596336" y="5734683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236296" y="5739285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948264" y="5739285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516216" y="5743887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stCxn id="294" idx="2"/>
            <a:endCxn id="2" idx="0"/>
          </p:cNvCxnSpPr>
          <p:nvPr/>
        </p:nvCxnSpPr>
        <p:spPr>
          <a:xfrm rot="16200000" flipH="1">
            <a:off x="3073255" y="107195"/>
            <a:ext cx="3931044" cy="7321077"/>
          </a:xfrm>
          <a:prstGeom prst="bentConnector3">
            <a:avLst>
              <a:gd name="adj1" fmla="val 8075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95" idx="2"/>
            <a:endCxn id="22" idx="1"/>
          </p:cNvCxnSpPr>
          <p:nvPr/>
        </p:nvCxnSpPr>
        <p:spPr>
          <a:xfrm rot="16200000" flipH="1">
            <a:off x="3182317" y="599156"/>
            <a:ext cx="3841710" cy="6439878"/>
          </a:xfrm>
          <a:prstGeom prst="bentConnector3">
            <a:avLst>
              <a:gd name="adj1" fmla="val 81735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86" idx="2"/>
            <a:endCxn id="23" idx="1"/>
          </p:cNvCxnSpPr>
          <p:nvPr/>
        </p:nvCxnSpPr>
        <p:spPr>
          <a:xfrm rot="16200000" flipH="1">
            <a:off x="3417594" y="1218460"/>
            <a:ext cx="3859364" cy="5183613"/>
          </a:xfrm>
          <a:prstGeom prst="bentConnector3">
            <a:avLst>
              <a:gd name="adj1" fmla="val 8409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285" idx="2"/>
            <a:endCxn id="24" idx="0"/>
          </p:cNvCxnSpPr>
          <p:nvPr/>
        </p:nvCxnSpPr>
        <p:spPr>
          <a:xfrm rot="16200000" flipH="1">
            <a:off x="3669932" y="1785418"/>
            <a:ext cx="3821885" cy="4076643"/>
          </a:xfrm>
          <a:prstGeom prst="bentConnector3">
            <a:avLst>
              <a:gd name="adj1" fmla="val 8628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264" idx="2"/>
            <a:endCxn id="25" idx="0"/>
          </p:cNvCxnSpPr>
          <p:nvPr/>
        </p:nvCxnSpPr>
        <p:spPr>
          <a:xfrm rot="16200000" flipH="1">
            <a:off x="4005182" y="2485311"/>
            <a:ext cx="3857234" cy="2650713"/>
          </a:xfrm>
          <a:prstGeom prst="bentConnector3">
            <a:avLst>
              <a:gd name="adj1" fmla="val 8858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endCxn id="26" idx="0"/>
          </p:cNvCxnSpPr>
          <p:nvPr/>
        </p:nvCxnSpPr>
        <p:spPr>
          <a:xfrm rot="16200000" flipH="1">
            <a:off x="4346945" y="3115106"/>
            <a:ext cx="3713330" cy="1535028"/>
          </a:xfrm>
          <a:prstGeom prst="bentConnector3">
            <a:avLst>
              <a:gd name="adj1" fmla="val 8994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263" idx="2"/>
            <a:endCxn id="27" idx="0"/>
          </p:cNvCxnSpPr>
          <p:nvPr/>
        </p:nvCxnSpPr>
        <p:spPr>
          <a:xfrm rot="5400000">
            <a:off x="6188512" y="4928039"/>
            <a:ext cx="1166412" cy="465284"/>
          </a:xfrm>
          <a:prstGeom prst="bentConnector3">
            <a:avLst>
              <a:gd name="adj1" fmla="val 7526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05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3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kimsy</cp:lastModifiedBy>
  <cp:revision>73</cp:revision>
  <dcterms:created xsi:type="dcterms:W3CDTF">2006-10-05T04:04:58Z</dcterms:created>
  <dcterms:modified xsi:type="dcterms:W3CDTF">2020-02-23T15:58:59Z</dcterms:modified>
</cp:coreProperties>
</file>