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02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55576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55576" y="51479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429193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429193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426943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6054938" y="75388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</a:t>
            </a:r>
            <a:r>
              <a:rPr lang="en-US" altLang="ko-KR" baseline="-25000" dirty="0" err="1" smtClean="0"/>
              <a:t>k</a:t>
            </a:r>
            <a:endParaRPr lang="ko-KR" altLang="en-US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8385" y="7538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y</a:t>
            </a:r>
            <a:r>
              <a:rPr lang="en-US" altLang="ko-KR" baseline="-25000" dirty="0" err="1" smtClean="0"/>
              <a:t>k</a:t>
            </a:r>
            <a:endParaRPr lang="ko-KR" alt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20686" y="74955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520" y="129240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x</a:t>
            </a:r>
            <a:r>
              <a:rPr lang="en-US" altLang="ko-KR" baseline="-25000" dirty="0" err="1" smtClean="0"/>
              <a:t>0</a:t>
            </a:r>
            <a:endParaRPr lang="ko-KR" alt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9479" y="19888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x</a:t>
            </a:r>
            <a:r>
              <a:rPr lang="en-US" altLang="ko-KR" baseline="-25000" dirty="0" err="1" smtClean="0"/>
              <a:t>1</a:t>
            </a:r>
            <a:endParaRPr lang="ko-KR" altLang="en-US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5407" y="275652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x</a:t>
            </a:r>
            <a:r>
              <a:rPr lang="en-US" altLang="ko-KR" baseline="-25000" dirty="0" err="1" smtClean="0"/>
              <a:t>2</a:t>
            </a:r>
            <a:endParaRPr lang="ko-KR" altLang="en-US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29479" y="50038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x</a:t>
            </a:r>
            <a:r>
              <a:rPr lang="en-US" altLang="ko-KR" baseline="-25000" dirty="0" err="1" smtClean="0"/>
              <a:t>783</a:t>
            </a:r>
            <a:endParaRPr lang="ko-KR" altLang="en-US" baseline="-25000" dirty="0"/>
          </a:p>
        </p:txBody>
      </p:sp>
      <p:cxnSp>
        <p:nvCxnSpPr>
          <p:cNvPr id="16" name="직선 화살표 연결선 15"/>
          <p:cNvCxnSpPr>
            <a:stCxn id="4" idx="6"/>
            <a:endCxn id="10" idx="2"/>
          </p:cNvCxnSpPr>
          <p:nvPr/>
        </p:nvCxnSpPr>
        <p:spPr>
          <a:xfrm>
            <a:off x="971600" y="1520788"/>
            <a:ext cx="1457593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" idx="6"/>
            <a:endCxn id="10" idx="2"/>
          </p:cNvCxnSpPr>
          <p:nvPr/>
        </p:nvCxnSpPr>
        <p:spPr>
          <a:xfrm flipV="1">
            <a:off x="971600" y="1520788"/>
            <a:ext cx="1457593" cy="7200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7" idx="7"/>
            <a:endCxn id="10" idx="2"/>
          </p:cNvCxnSpPr>
          <p:nvPr/>
        </p:nvCxnSpPr>
        <p:spPr>
          <a:xfrm flipV="1">
            <a:off x="939964" y="1520788"/>
            <a:ext cx="1489229" cy="13877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55576" y="37731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242205" y="361801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2332816" y="2416242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816" y="2416242"/>
                <a:ext cx="477246" cy="374205"/>
              </a:xfrm>
              <a:prstGeom prst="rect">
                <a:avLst/>
              </a:prstGeom>
              <a:blipFill rotWithShape="1">
                <a:blip r:embed="rId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>
            <a:stCxn id="72" idx="7"/>
            <a:endCxn id="10" idx="2"/>
          </p:cNvCxnSpPr>
          <p:nvPr/>
        </p:nvCxnSpPr>
        <p:spPr>
          <a:xfrm flipV="1">
            <a:off x="939964" y="1520788"/>
            <a:ext cx="1489229" cy="228398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9" idx="7"/>
            <a:endCxn id="10" idx="2"/>
          </p:cNvCxnSpPr>
          <p:nvPr/>
        </p:nvCxnSpPr>
        <p:spPr>
          <a:xfrm flipV="1">
            <a:off x="939964" y="1520788"/>
            <a:ext cx="1489229" cy="36587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0820" y="4018721"/>
            <a:ext cx="2568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/>
              <a:t>∙</a:t>
            </a:r>
          </a:p>
          <a:p>
            <a:r>
              <a:rPr lang="en-US" altLang="ko-KR" b="1" dirty="0"/>
              <a:t>∙</a:t>
            </a:r>
          </a:p>
          <a:p>
            <a:endParaRPr lang="ko-KR" altLang="en-US" b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2397183" y="349779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cxnSp>
        <p:nvCxnSpPr>
          <p:cNvPr id="83" name="직선 화살표 연결선 82"/>
          <p:cNvCxnSpPr>
            <a:stCxn id="10" idx="6"/>
          </p:cNvCxnSpPr>
          <p:nvPr/>
        </p:nvCxnSpPr>
        <p:spPr>
          <a:xfrm>
            <a:off x="2645217" y="1520788"/>
            <a:ext cx="1082847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2" idx="6"/>
          </p:cNvCxnSpPr>
          <p:nvPr/>
        </p:nvCxnSpPr>
        <p:spPr>
          <a:xfrm flipV="1">
            <a:off x="2645217" y="2231858"/>
            <a:ext cx="1082847" cy="901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14" idx="6"/>
          </p:cNvCxnSpPr>
          <p:nvPr/>
        </p:nvCxnSpPr>
        <p:spPr>
          <a:xfrm flipV="1">
            <a:off x="2642967" y="4269488"/>
            <a:ext cx="1035771" cy="86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021481" y="139762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5021481" y="211770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5019231" y="390768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4989471" y="3351417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3944088" y="1520788"/>
            <a:ext cx="1119371" cy="89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endCxn id="92" idx="2"/>
          </p:cNvCxnSpPr>
          <p:nvPr/>
        </p:nvCxnSpPr>
        <p:spPr>
          <a:xfrm flipV="1">
            <a:off x="3944088" y="1505634"/>
            <a:ext cx="1077393" cy="72622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endCxn id="92" idx="2"/>
          </p:cNvCxnSpPr>
          <p:nvPr/>
        </p:nvCxnSpPr>
        <p:spPr>
          <a:xfrm flipV="1">
            <a:off x="3954947" y="1505634"/>
            <a:ext cx="1066534" cy="268747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2425884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화살표 연결선 113"/>
          <p:cNvCxnSpPr>
            <a:stCxn id="112" idx="6"/>
          </p:cNvCxnSpPr>
          <p:nvPr/>
        </p:nvCxnSpPr>
        <p:spPr>
          <a:xfrm flipV="1">
            <a:off x="2641908" y="3017841"/>
            <a:ext cx="1086156" cy="1151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endCxn id="92" idx="2"/>
          </p:cNvCxnSpPr>
          <p:nvPr/>
        </p:nvCxnSpPr>
        <p:spPr>
          <a:xfrm flipV="1">
            <a:off x="3944088" y="1505634"/>
            <a:ext cx="1077393" cy="151220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125970" y="140128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6125970" y="212136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6123720" y="391134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6052837" y="165839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</a:t>
            </a:r>
            <a:r>
              <a:rPr lang="en-US" altLang="ko-KR" baseline="-25000" dirty="0" err="1" smtClean="0"/>
              <a:t>0</a:t>
            </a:r>
            <a:endParaRPr lang="ko-KR" altLang="en-US" baseline="-25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9593" y="240475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</a:t>
            </a:r>
            <a:r>
              <a:rPr lang="en-US" altLang="ko-KR" baseline="-25000" dirty="0" err="1" smtClean="0"/>
              <a:t>1</a:t>
            </a:r>
            <a:endParaRPr lang="ko-KR" altLang="en-US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9593" y="420814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</a:t>
            </a:r>
            <a:r>
              <a:rPr lang="en-US" altLang="ko-KR" baseline="-25000" dirty="0" err="1" smtClean="0"/>
              <a:t>9</a:t>
            </a:r>
            <a:endParaRPr lang="ko-KR" altLang="en-US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3960" y="3355080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27" name="타원 126"/>
          <p:cNvSpPr/>
          <p:nvPr/>
        </p:nvSpPr>
        <p:spPr>
          <a:xfrm>
            <a:off x="6846050" y="1394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/>
          <p:cNvSpPr/>
          <p:nvPr/>
        </p:nvSpPr>
        <p:spPr>
          <a:xfrm>
            <a:off x="6846050" y="211419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6843800" y="39041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6772917" y="165121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y</a:t>
            </a:r>
            <a:r>
              <a:rPr lang="en-US" altLang="ko-KR" baseline="-25000" dirty="0" err="1" smtClean="0"/>
              <a:t>0</a:t>
            </a:r>
            <a:endParaRPr lang="ko-KR" altLang="en-US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749673" y="239758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y</a:t>
            </a:r>
            <a:r>
              <a:rPr lang="en-US" altLang="ko-KR" baseline="-25000" dirty="0" err="1" smtClean="0"/>
              <a:t>1</a:t>
            </a:r>
            <a:endParaRPr lang="ko-KR" altLang="en-US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49673" y="420097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y</a:t>
            </a:r>
            <a:r>
              <a:rPr lang="en-US" altLang="ko-KR" baseline="-25000" dirty="0" err="1" smtClean="0"/>
              <a:t>9</a:t>
            </a:r>
            <a:endParaRPr lang="ko-KR" altLang="en-US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814040" y="3347909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34" name="직선 화살표 연결선 133"/>
          <p:cNvCxnSpPr>
            <a:stCxn id="92" idx="6"/>
            <a:endCxn id="120" idx="2"/>
          </p:cNvCxnSpPr>
          <p:nvPr/>
        </p:nvCxnSpPr>
        <p:spPr>
          <a:xfrm>
            <a:off x="5237505" y="1505634"/>
            <a:ext cx="888465" cy="3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93" idx="6"/>
            <a:endCxn id="120" idx="2"/>
          </p:cNvCxnSpPr>
          <p:nvPr/>
        </p:nvCxnSpPr>
        <p:spPr>
          <a:xfrm flipV="1">
            <a:off x="5237505" y="1509297"/>
            <a:ext cx="888465" cy="7164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94" idx="6"/>
            <a:endCxn id="120" idx="2"/>
          </p:cNvCxnSpPr>
          <p:nvPr/>
        </p:nvCxnSpPr>
        <p:spPr>
          <a:xfrm flipV="1">
            <a:off x="5235255" y="1509297"/>
            <a:ext cx="890715" cy="250639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36457" y="7647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cost</a:t>
            </a:r>
            <a:r>
              <a:rPr lang="en-US" altLang="ko-KR" baseline="-25000" dirty="0" err="1" smtClean="0"/>
              <a:t>k</a:t>
            </a:r>
            <a:endParaRPr lang="ko-KR" altLang="en-US" baseline="-25000" dirty="0"/>
          </a:p>
        </p:txBody>
      </p:sp>
      <p:sp>
        <p:nvSpPr>
          <p:cNvPr id="146" name="타원 145"/>
          <p:cNvSpPr/>
          <p:nvPr/>
        </p:nvSpPr>
        <p:spPr>
          <a:xfrm>
            <a:off x="7638138" y="14049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/>
          <p:cNvSpPr/>
          <p:nvPr/>
        </p:nvSpPr>
        <p:spPr>
          <a:xfrm>
            <a:off x="7638138" y="21250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/>
          <p:cNvSpPr/>
          <p:nvPr/>
        </p:nvSpPr>
        <p:spPr>
          <a:xfrm>
            <a:off x="7635888" y="39150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/>
          <p:cNvSpPr txBox="1"/>
          <p:nvPr/>
        </p:nvSpPr>
        <p:spPr>
          <a:xfrm>
            <a:off x="7420989" y="166204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cost</a:t>
            </a:r>
            <a:r>
              <a:rPr lang="en-US" altLang="ko-KR" baseline="-25000" dirty="0" err="1" smtClean="0"/>
              <a:t>0</a:t>
            </a:r>
            <a:endParaRPr lang="ko-KR" altLang="en-US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397745" y="240840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cost</a:t>
            </a:r>
            <a:r>
              <a:rPr lang="en-US" altLang="ko-KR" baseline="-25000" dirty="0" err="1" smtClean="0"/>
              <a:t>1</a:t>
            </a:r>
            <a:endParaRPr lang="ko-KR" altLang="en-US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397745" y="421179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cost</a:t>
            </a:r>
            <a:r>
              <a:rPr lang="en-US" altLang="ko-KR" baseline="-25000" dirty="0" err="1" smtClean="0"/>
              <a:t>9</a:t>
            </a:r>
            <a:endParaRPr lang="ko-KR" altLang="en-US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6128" y="3358733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278469" y="77011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endParaRPr lang="ko-KR" altLang="en-US" baseline="-25000" dirty="0"/>
          </a:p>
        </p:txBody>
      </p:sp>
      <p:sp>
        <p:nvSpPr>
          <p:cNvPr id="154" name="타원 153"/>
          <p:cNvSpPr/>
          <p:nvPr/>
        </p:nvSpPr>
        <p:spPr>
          <a:xfrm>
            <a:off x="8480150" y="141034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5" name="직선 화살표 연결선 154"/>
          <p:cNvCxnSpPr>
            <a:stCxn id="120" idx="6"/>
            <a:endCxn id="146" idx="2"/>
          </p:cNvCxnSpPr>
          <p:nvPr/>
        </p:nvCxnSpPr>
        <p:spPr>
          <a:xfrm>
            <a:off x="6341994" y="150929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21" idx="6"/>
            <a:endCxn id="147" idx="2"/>
          </p:cNvCxnSpPr>
          <p:nvPr/>
        </p:nvCxnSpPr>
        <p:spPr>
          <a:xfrm>
            <a:off x="6341994" y="222937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22" idx="6"/>
            <a:endCxn id="148" idx="2"/>
          </p:cNvCxnSpPr>
          <p:nvPr/>
        </p:nvCxnSpPr>
        <p:spPr>
          <a:xfrm>
            <a:off x="6339744" y="401935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46" idx="6"/>
          </p:cNvCxnSpPr>
          <p:nvPr/>
        </p:nvCxnSpPr>
        <p:spPr>
          <a:xfrm>
            <a:off x="7854162" y="1512950"/>
            <a:ext cx="662954" cy="1061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48" idx="7"/>
          </p:cNvCxnSpPr>
          <p:nvPr/>
        </p:nvCxnSpPr>
        <p:spPr>
          <a:xfrm flipV="1">
            <a:off x="7820276" y="1507518"/>
            <a:ext cx="654862" cy="243911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47" idx="7"/>
          </p:cNvCxnSpPr>
          <p:nvPr/>
        </p:nvCxnSpPr>
        <p:spPr>
          <a:xfrm flipV="1">
            <a:off x="7822526" y="1507520"/>
            <a:ext cx="652612" cy="64913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5028104" y="284097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/>
          <p:cNvSpPr/>
          <p:nvPr/>
        </p:nvSpPr>
        <p:spPr>
          <a:xfrm>
            <a:off x="6132593" y="284463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6036216" y="312802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</a:t>
            </a:r>
            <a:r>
              <a:rPr lang="en-US" altLang="ko-KR" baseline="-25000" dirty="0" err="1" smtClean="0"/>
              <a:t>k</a:t>
            </a:r>
            <a:endParaRPr lang="ko-KR" altLang="en-US" baseline="-25000" dirty="0"/>
          </a:p>
        </p:txBody>
      </p:sp>
      <p:sp>
        <p:nvSpPr>
          <p:cNvPr id="183" name="타원 182"/>
          <p:cNvSpPr/>
          <p:nvPr/>
        </p:nvSpPr>
        <p:spPr>
          <a:xfrm>
            <a:off x="6852673" y="283746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6756296" y="31208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y</a:t>
            </a:r>
            <a:r>
              <a:rPr lang="en-US" altLang="ko-KR" baseline="-25000" dirty="0" err="1" smtClean="0"/>
              <a:t>k</a:t>
            </a:r>
            <a:endParaRPr lang="ko-KR" altLang="en-US" baseline="-25000" dirty="0"/>
          </a:p>
        </p:txBody>
      </p:sp>
      <p:cxnSp>
        <p:nvCxnSpPr>
          <p:cNvPr id="185" name="직선 화살표 연결선 184"/>
          <p:cNvCxnSpPr>
            <a:stCxn id="179" idx="6"/>
            <a:endCxn id="120" idx="2"/>
          </p:cNvCxnSpPr>
          <p:nvPr/>
        </p:nvCxnSpPr>
        <p:spPr>
          <a:xfrm flipV="1">
            <a:off x="5244128" y="1509297"/>
            <a:ext cx="881842" cy="143968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7644761" y="28482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/>
          <p:cNvSpPr txBox="1"/>
          <p:nvPr/>
        </p:nvSpPr>
        <p:spPr>
          <a:xfrm>
            <a:off x="7404368" y="313167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cost</a:t>
            </a:r>
            <a:r>
              <a:rPr lang="en-US" altLang="ko-KR" baseline="-25000" dirty="0" err="1" smtClean="0"/>
              <a:t>k</a:t>
            </a:r>
            <a:endParaRPr lang="ko-KR" altLang="en-US" baseline="-25000" dirty="0"/>
          </a:p>
        </p:txBody>
      </p:sp>
      <p:cxnSp>
        <p:nvCxnSpPr>
          <p:cNvPr id="188" name="직선 화살표 연결선 187"/>
          <p:cNvCxnSpPr>
            <a:stCxn id="181" idx="6"/>
            <a:endCxn id="186" idx="2"/>
          </p:cNvCxnSpPr>
          <p:nvPr/>
        </p:nvCxnSpPr>
        <p:spPr>
          <a:xfrm>
            <a:off x="6348617" y="295264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TextBox 188"/>
              <p:cNvSpPr txBox="1"/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blipFill rotWithShape="1"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TextBox 189"/>
              <p:cNvSpPr txBox="1"/>
              <p:nvPr/>
            </p:nvSpPr>
            <p:spPr>
              <a:xfrm>
                <a:off x="2301395" y="1678375"/>
                <a:ext cx="47724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5" y="1678375"/>
                <a:ext cx="477246" cy="376513"/>
              </a:xfrm>
              <a:prstGeom prst="rect">
                <a:avLst/>
              </a:prstGeom>
              <a:blipFill rotWithShape="1">
                <a:blip r:embed="rId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TextBox 190"/>
              <p:cNvSpPr txBox="1"/>
              <p:nvPr/>
            </p:nvSpPr>
            <p:spPr>
              <a:xfrm>
                <a:off x="2293084" y="3173694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084" y="3173694"/>
                <a:ext cx="477246" cy="374205"/>
              </a:xfrm>
              <a:prstGeom prst="rect">
                <a:avLst/>
              </a:prstGeom>
              <a:blipFill rotWithShape="1"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TextBox 191"/>
              <p:cNvSpPr txBox="1"/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blipFill rotWithShape="1">
                <a:blip r:embed="rId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타원 192"/>
          <p:cNvSpPr/>
          <p:nvPr/>
        </p:nvSpPr>
        <p:spPr>
          <a:xfrm>
            <a:off x="3710748" y="139254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/>
          <p:cNvSpPr/>
          <p:nvPr/>
        </p:nvSpPr>
        <p:spPr>
          <a:xfrm>
            <a:off x="3710748" y="211262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/>
          <p:cNvSpPr/>
          <p:nvPr/>
        </p:nvSpPr>
        <p:spPr>
          <a:xfrm>
            <a:off x="3708498" y="414986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TextBox 195"/>
              <p:cNvSpPr txBox="1"/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blipFill rotWithShape="1"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3678738" y="347756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sp>
        <p:nvSpPr>
          <p:cNvPr id="198" name="타원 197"/>
          <p:cNvSpPr/>
          <p:nvPr/>
        </p:nvSpPr>
        <p:spPr>
          <a:xfrm>
            <a:off x="3707439" y="2901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TextBox 198"/>
              <p:cNvSpPr txBox="1"/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blipFill rotWithShape="1">
                <a:blip r:embed="rId8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TextBox 199"/>
              <p:cNvSpPr txBox="1"/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blipFill rotWithShape="1">
                <a:blip r:embed="rId9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TextBox 200"/>
              <p:cNvSpPr txBox="1"/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blipFill rotWithShape="1">
                <a:blip r:embed="rId10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TextBox 201"/>
              <p:cNvSpPr txBox="1"/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blipFill rotWithShape="1">
                <a:blip r:embed="rId1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TextBox 203"/>
              <p:cNvSpPr txBox="1"/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7830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blipFill rotWithShape="1">
                <a:blip r:embed="rId1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TextBox 204"/>
              <p:cNvSpPr txBox="1"/>
              <p:nvPr/>
            </p:nvSpPr>
            <p:spPr>
              <a:xfrm>
                <a:off x="1308950" y="2801604"/>
                <a:ext cx="598754" cy="386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950" y="2801604"/>
                <a:ext cx="598754" cy="386260"/>
              </a:xfrm>
              <a:prstGeom prst="rect">
                <a:avLst/>
              </a:prstGeom>
              <a:blipFill rotWithShape="1">
                <a:blip r:embed="rId1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TextBox 205"/>
              <p:cNvSpPr txBox="1"/>
              <p:nvPr/>
            </p:nvSpPr>
            <p:spPr>
              <a:xfrm>
                <a:off x="1270478" y="2261737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478" y="2261737"/>
                <a:ext cx="637226" cy="376513"/>
              </a:xfrm>
              <a:prstGeom prst="rect">
                <a:avLst/>
              </a:prstGeom>
              <a:blipFill rotWithShape="1">
                <a:blip r:embed="rId1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TextBox 206"/>
              <p:cNvSpPr txBox="1"/>
              <p:nvPr/>
            </p:nvSpPr>
            <p:spPr>
              <a:xfrm>
                <a:off x="1259632" y="1610138"/>
                <a:ext cx="631903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610138"/>
                <a:ext cx="631903" cy="376513"/>
              </a:xfrm>
              <a:prstGeom prst="rect">
                <a:avLst/>
              </a:prstGeom>
              <a:blipFill rotWithShape="1">
                <a:blip r:embed="rId15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TextBox 207"/>
              <p:cNvSpPr txBox="1"/>
              <p:nvPr/>
            </p:nvSpPr>
            <p:spPr>
              <a:xfrm>
                <a:off x="1242653" y="1182587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653" y="1182587"/>
                <a:ext cx="637226" cy="376513"/>
              </a:xfrm>
              <a:prstGeom prst="rect">
                <a:avLst/>
              </a:prstGeom>
              <a:blipFill rotWithShape="1">
                <a:blip r:embed="rId1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TextBox 208"/>
              <p:cNvSpPr txBox="1"/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blipFill rotWithShape="1">
                <a:blip r:embed="rId17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4188079" y="2771614"/>
                <a:ext cx="735008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079" y="2771614"/>
                <a:ext cx="735008" cy="374783"/>
              </a:xfrm>
              <a:prstGeom prst="rect">
                <a:avLst/>
              </a:prstGeom>
              <a:blipFill rotWithShape="1">
                <a:blip r:embed="rId1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TextBox 211"/>
              <p:cNvSpPr txBox="1"/>
              <p:nvPr/>
            </p:nvSpPr>
            <p:spPr>
              <a:xfrm>
                <a:off x="4172100" y="2231747"/>
                <a:ext cx="597471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100" y="2231747"/>
                <a:ext cx="597471" cy="415050"/>
              </a:xfrm>
              <a:prstGeom prst="rect">
                <a:avLst/>
              </a:prstGeom>
              <a:blipFill rotWithShape="1">
                <a:blip r:embed="rId19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TextBox 212"/>
              <p:cNvSpPr txBox="1"/>
              <p:nvPr/>
            </p:nvSpPr>
            <p:spPr>
              <a:xfrm>
                <a:off x="4190304" y="1580148"/>
                <a:ext cx="631904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304" y="1580148"/>
                <a:ext cx="631904" cy="374205"/>
              </a:xfrm>
              <a:prstGeom prst="rect">
                <a:avLst/>
              </a:prstGeom>
              <a:blipFill rotWithShape="1">
                <a:blip r:embed="rId20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TextBox 213"/>
              <p:cNvSpPr txBox="1"/>
              <p:nvPr/>
            </p:nvSpPr>
            <p:spPr>
              <a:xfrm>
                <a:off x="4250784" y="1152597"/>
                <a:ext cx="661591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784" y="1152597"/>
                <a:ext cx="661591" cy="374783"/>
              </a:xfrm>
              <a:prstGeom prst="rect">
                <a:avLst/>
              </a:prstGeom>
              <a:blipFill rotWithShape="1">
                <a:blip r:embed="rId21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TextBox 214"/>
              <p:cNvSpPr txBox="1"/>
              <p:nvPr/>
            </p:nvSpPr>
            <p:spPr>
              <a:xfrm>
                <a:off x="4267763" y="751316"/>
                <a:ext cx="607218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63" y="751316"/>
                <a:ext cx="607218" cy="415050"/>
              </a:xfrm>
              <a:prstGeom prst="rect">
                <a:avLst/>
              </a:prstGeom>
              <a:blipFill rotWithShape="1">
                <a:blip r:embed="rId22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TextBox 215"/>
              <p:cNvSpPr txBox="1"/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blipFill rotWithShape="1"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TextBox 216"/>
              <p:cNvSpPr txBox="1"/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blipFill rotWithShape="1">
                <a:blip r:embed="rId24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TextBox 217"/>
              <p:cNvSpPr txBox="1"/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blipFill rotWithShape="1">
                <a:blip r:embed="rId2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TextBox 218"/>
              <p:cNvSpPr txBox="1"/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blipFill rotWithShape="1">
                <a:blip r:embed="rId26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TextBox 219"/>
              <p:cNvSpPr txBox="1"/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blipFill rotWithShape="1">
                <a:blip r:embed="rId27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1" name="직사각형 220"/>
              <p:cNvSpPr/>
              <p:nvPr/>
            </p:nvSpPr>
            <p:spPr>
              <a:xfrm>
                <a:off x="2418345" y="5058133"/>
                <a:ext cx="1377557" cy="3813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ko-KR" sz="16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>
                              <a:latin typeface="Cambria Math"/>
                            </a:rPr>
                            <m:t>tanh</m:t>
                          </m:r>
                        </m:fName>
                        <m:e>
                          <m:sSubSup>
                            <m:sSubSupPr>
                              <m:ctrlPr>
                                <a:rPr lang="ko-KR" altLang="ko-KR" sz="16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latin typeface="Cambria Math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func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6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221" name="직사각형 2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345" y="5058133"/>
                <a:ext cx="1377557" cy="381323"/>
              </a:xfrm>
              <a:prstGeom prst="rect">
                <a:avLst/>
              </a:prstGeom>
              <a:blipFill rotWithShape="1">
                <a:blip r:embed="rId28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직사각형 221"/>
              <p:cNvSpPr/>
              <p:nvPr/>
            </p:nvSpPr>
            <p:spPr>
              <a:xfrm>
                <a:off x="616494" y="5870232"/>
                <a:ext cx="1909090" cy="784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ko-KR" altLang="ko-KR" sz="16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/>
                            </a:rPr>
                            <m:t>784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16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nary>
                      <m:r>
                        <a:rPr lang="en-US" altLang="ko-KR" sz="1600" i="1">
                          <a:latin typeface="Cambria Math"/>
                        </a:rPr>
                        <m:t>∗</m:t>
                      </m:r>
                      <m:sSubSup>
                        <m:sSubSupPr>
                          <m:ctrlPr>
                            <a:rPr lang="ko-KR" altLang="ko-KR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600" b="0" i="0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6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ko-KR" sz="1600" dirty="0"/>
              </a:p>
            </p:txBody>
          </p:sp>
        </mc:Choice>
        <mc:Fallback>
          <p:sp>
            <p:nvSpPr>
              <p:cNvPr id="222" name="직사각형 2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94" y="5870232"/>
                <a:ext cx="1909090" cy="784510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TextBox 222"/>
              <p:cNvSpPr txBox="1"/>
              <p:nvPr/>
            </p:nvSpPr>
            <p:spPr>
              <a:xfrm>
                <a:off x="1207907" y="5048486"/>
                <a:ext cx="1233863" cy="344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7840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600" baseline="-25000" dirty="0"/>
              </a:p>
            </p:txBody>
          </p:sp>
        </mc:Choice>
        <mc:Fallback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07" y="5048486"/>
                <a:ext cx="1233863" cy="344966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/>
              <p:cNvSpPr txBox="1"/>
              <p:nvPr/>
            </p:nvSpPr>
            <p:spPr>
              <a:xfrm>
                <a:off x="1207907" y="5367659"/>
                <a:ext cx="989695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784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600" baseline="-25000" dirty="0"/>
              </a:p>
            </p:txBody>
          </p:sp>
        </mc:Choice>
        <mc:Fallback xmlns=""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07" y="5367659"/>
                <a:ext cx="989695" cy="332912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" name="직사각형 224"/>
              <p:cNvSpPr/>
              <p:nvPr/>
            </p:nvSpPr>
            <p:spPr>
              <a:xfrm>
                <a:off x="3635896" y="5834922"/>
                <a:ext cx="2304256" cy="8124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ko-KR" altLang="ko-KR" sz="16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altLang="ko-KR" sz="16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/>
                            </a:rPr>
                            <m:t>64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16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nary>
                      <m:r>
                        <a:rPr lang="en-US" altLang="ko-KR" sz="1600" i="1">
                          <a:latin typeface="Cambria Math"/>
                        </a:rPr>
                        <m:t>∗</m:t>
                      </m:r>
                      <m:sSubSup>
                        <m:sSubSupPr>
                          <m:ctrlPr>
                            <a:rPr lang="ko-KR" altLang="ko-KR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600" b="0" i="0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sz="16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ko-KR" sz="1600" dirty="0"/>
              </a:p>
            </p:txBody>
          </p:sp>
        </mc:Choice>
        <mc:Fallback>
          <p:sp>
            <p:nvSpPr>
              <p:cNvPr id="225" name="직사각형 2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5834922"/>
                <a:ext cx="2304256" cy="812402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6" name="TextBox 225"/>
              <p:cNvSpPr txBox="1"/>
              <p:nvPr/>
            </p:nvSpPr>
            <p:spPr>
              <a:xfrm>
                <a:off x="3923928" y="5013176"/>
                <a:ext cx="1147302" cy="343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6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600" baseline="-25000" dirty="0"/>
              </a:p>
            </p:txBody>
          </p:sp>
        </mc:Choice>
        <mc:Fallback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5013176"/>
                <a:ext cx="1147302" cy="343427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TextBox 226"/>
              <p:cNvSpPr txBox="1"/>
              <p:nvPr/>
            </p:nvSpPr>
            <p:spPr>
              <a:xfrm>
                <a:off x="3923928" y="5332349"/>
                <a:ext cx="909928" cy="342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6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6</m:t>
                          </m:r>
                          <m:r>
                            <a:rPr lang="en-US" altLang="ko-KR" sz="16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6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600" baseline="-25000" dirty="0"/>
              </a:p>
            </p:txBody>
          </p:sp>
        </mc:Choice>
        <mc:Fallback>
          <p:sp>
            <p:nvSpPr>
              <p:cNvPr id="227" name="TextBox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5332349"/>
                <a:ext cx="909928" cy="342914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직선 화살표 연결선 230"/>
          <p:cNvCxnSpPr>
            <a:stCxn id="186" idx="6"/>
            <a:endCxn id="154" idx="2"/>
          </p:cNvCxnSpPr>
          <p:nvPr/>
        </p:nvCxnSpPr>
        <p:spPr>
          <a:xfrm flipV="1">
            <a:off x="7860785" y="1518357"/>
            <a:ext cx="619365" cy="143794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4" name="직사각형 233"/>
              <p:cNvSpPr/>
              <p:nvPr/>
            </p:nvSpPr>
            <p:spPr>
              <a:xfrm>
                <a:off x="5145174" y="4824927"/>
                <a:ext cx="1335622" cy="648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6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ko-KR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ko-KR" altLang="ko-KR" sz="16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ko-KR" altLang="ko-KR" sz="16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600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/>
                              </a:rPr>
                              <m:t>9</m:t>
                            </m:r>
                          </m:sup>
                          <m:e>
                            <m:sSup>
                              <m:sSupPr>
                                <m:ctrlPr>
                                  <a:rPr lang="ko-KR" altLang="ko-KR" sz="16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ko-KR" altLang="ko-KR" sz="16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ko-KR" altLang="ko-K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ko-KR" altLang="ko-KR" sz="1600" dirty="0"/>
              </a:p>
            </p:txBody>
          </p:sp>
        </mc:Choice>
        <mc:Fallback>
          <p:sp>
            <p:nvSpPr>
              <p:cNvPr id="234" name="직사각형 2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174" y="4824927"/>
                <a:ext cx="1335622" cy="648063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직사각형 234"/>
              <p:cNvSpPr/>
              <p:nvPr/>
            </p:nvSpPr>
            <p:spPr>
              <a:xfrm>
                <a:off x="6918251" y="4865595"/>
                <a:ext cx="1885068" cy="14830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6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altLang="ko-KR" sz="1600">
                              <a:latin typeface="Cambria Math"/>
                            </a:rPr>
                            <m:t>log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ko-KR" altLang="ko-K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sz="16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ko-KR" altLang="ko-KR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latin typeface="Cambria Math"/>
                                </a:rPr>
                                <m:t>cost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ko-KR" sz="16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600">
                          <a:latin typeface="Cambria Math"/>
                        </a:rPr>
                        <m:t>cost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35" name="직사각형 2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251" y="4865595"/>
                <a:ext cx="1885068" cy="1483098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/>
          <p:cNvSpPr txBox="1"/>
          <p:nvPr/>
        </p:nvSpPr>
        <p:spPr>
          <a:xfrm>
            <a:off x="3551165" y="156796"/>
            <a:ext cx="238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Forward Propagation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2135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393</Words>
  <Application>Microsoft Office PowerPoint</Application>
  <PresentationFormat>화면 슬라이드 쇼(4:3)</PresentationFormat>
  <Paragraphs>73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kimsh</cp:lastModifiedBy>
  <cp:revision>21</cp:revision>
  <dcterms:created xsi:type="dcterms:W3CDTF">2006-10-05T04:04:58Z</dcterms:created>
  <dcterms:modified xsi:type="dcterms:W3CDTF">2018-09-15T15:10:31Z</dcterms:modified>
</cp:coreProperties>
</file>