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70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/>
              <p:cNvSpPr txBox="1"/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/>
              <p:cNvSpPr txBox="1"/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직사각형 220"/>
              <p:cNvSpPr/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19903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588</Words>
  <Application>Microsoft Office PowerPoint</Application>
  <PresentationFormat>화면 슬라이드 쇼(4:3)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kimsh</cp:lastModifiedBy>
  <cp:revision>69</cp:revision>
  <dcterms:created xsi:type="dcterms:W3CDTF">2006-10-05T04:04:58Z</dcterms:created>
  <dcterms:modified xsi:type="dcterms:W3CDTF">2019-11-17T03:33:25Z</dcterms:modified>
</cp:coreProperties>
</file>