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1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25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9.png"/><Relationship Id="rId24" Type="http://schemas.openxmlformats.org/officeDocument/2006/relationships/image" Target="../media/image23.png"/><Relationship Id="rId32" Type="http://schemas.openxmlformats.org/officeDocument/2006/relationships/image" Target="../media/image73.png"/><Relationship Id="rId40" Type="http://schemas.openxmlformats.org/officeDocument/2006/relationships/image" Target="../media/image680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65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image" Target="../media/image76.png"/><Relationship Id="rId56" Type="http://schemas.openxmlformats.org/officeDocument/2006/relationships/image" Target="../media/image78.png"/><Relationship Id="rId8" Type="http://schemas.openxmlformats.org/officeDocument/2006/relationships/image" Target="../media/image7.png"/><Relationship Id="rId51" Type="http://schemas.openxmlformats.org/officeDocument/2006/relationships/image" Target="../media/image77.png"/><Relationship Id="rId3" Type="http://schemas.openxmlformats.org/officeDocument/2006/relationships/image" Target="../media/image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24.png"/><Relationship Id="rId33" Type="http://schemas.openxmlformats.org/officeDocument/2006/relationships/image" Target="../media/image74.png"/><Relationship Id="rId46" Type="http://schemas.openxmlformats.org/officeDocument/2006/relationships/image" Target="../media/image44.png"/><Relationship Id="rId20" Type="http://schemas.openxmlformats.org/officeDocument/2006/relationships/image" Target="../media/image68.png"/><Relationship Id="rId41" Type="http://schemas.openxmlformats.org/officeDocument/2006/relationships/image" Target="../media/image690.png"/><Relationship Id="rId5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25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9.png"/><Relationship Id="rId24" Type="http://schemas.openxmlformats.org/officeDocument/2006/relationships/image" Target="../media/image23.png"/><Relationship Id="rId32" Type="http://schemas.openxmlformats.org/officeDocument/2006/relationships/image" Target="../media/image73.png"/><Relationship Id="rId40" Type="http://schemas.openxmlformats.org/officeDocument/2006/relationships/image" Target="../media/image680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65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image" Target="../media/image76.png"/><Relationship Id="rId56" Type="http://schemas.openxmlformats.org/officeDocument/2006/relationships/image" Target="../media/image78.png"/><Relationship Id="rId8" Type="http://schemas.openxmlformats.org/officeDocument/2006/relationships/image" Target="../media/image7.png"/><Relationship Id="rId51" Type="http://schemas.openxmlformats.org/officeDocument/2006/relationships/image" Target="../media/image77.png"/><Relationship Id="rId3" Type="http://schemas.openxmlformats.org/officeDocument/2006/relationships/image" Target="../media/image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24.png"/><Relationship Id="rId33" Type="http://schemas.openxmlformats.org/officeDocument/2006/relationships/image" Target="../media/image74.png"/><Relationship Id="rId46" Type="http://schemas.openxmlformats.org/officeDocument/2006/relationships/image" Target="../media/image44.png"/><Relationship Id="rId20" Type="http://schemas.openxmlformats.org/officeDocument/2006/relationships/image" Target="../media/image68.png"/><Relationship Id="rId41" Type="http://schemas.openxmlformats.org/officeDocument/2006/relationships/image" Target="../media/image690.png"/><Relationship Id="rId5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551.png"/><Relationship Id="rId34" Type="http://schemas.openxmlformats.org/officeDocument/2006/relationships/image" Target="../media/image570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6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620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610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21" Type="http://schemas.openxmlformats.org/officeDocument/2006/relationships/image" Target="../media/image551.png"/><Relationship Id="rId34" Type="http://schemas.openxmlformats.org/officeDocument/2006/relationships/image" Target="../media/image570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6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640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9.png"/><Relationship Id="rId41" Type="http://schemas.openxmlformats.org/officeDocument/2006/relationships/image" Target="../media/image630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44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46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3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510.png"/><Relationship Id="rId2" Type="http://schemas.openxmlformats.org/officeDocument/2006/relationships/image" Target="../media/image112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7" Type="http://schemas.openxmlformats.org/officeDocument/2006/relationships/image" Target="../media/image500.png"/><Relationship Id="rId5" Type="http://schemas.openxmlformats.org/officeDocument/2006/relationships/image" Target="../media/image411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470.png"/><Relationship Id="rId36" Type="http://schemas.openxmlformats.org/officeDocument/2006/relationships/image" Target="../media/image49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480.png"/><Relationship Id="rId8" Type="http://schemas.openxmlformats.org/officeDocument/2006/relationships/image" Target="../media/image70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image" Target="../media/image40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430.png"/><Relationship Id="rId34" Type="http://schemas.openxmlformats.org/officeDocument/2006/relationships/image" Target="../media/image530.png"/><Relationship Id="rId7" Type="http://schemas.openxmlformats.org/officeDocument/2006/relationships/image" Target="../media/image60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30.png"/><Relationship Id="rId2" Type="http://schemas.openxmlformats.org/officeDocument/2006/relationships/image" Target="../media/image110.png"/><Relationship Id="rId16" Type="http://schemas.openxmlformats.org/officeDocument/2006/relationships/image" Target="../media/image39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32" Type="http://schemas.openxmlformats.org/officeDocument/2006/relationships/image" Target="../media/image320.png"/><Relationship Id="rId5" Type="http://schemas.openxmlformats.org/officeDocument/2006/relationships/image" Target="../media/image450.png"/><Relationship Id="rId15" Type="http://schemas.openxmlformats.org/officeDocument/2006/relationships/image" Target="../media/image38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41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370.png"/><Relationship Id="rId22" Type="http://schemas.openxmlformats.org/officeDocument/2006/relationships/image" Target="../media/image520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540.png"/><Relationship Id="rId8" Type="http://schemas.openxmlformats.org/officeDocument/2006/relationships/image" Target="../media/image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143" idx="6"/>
          </p:cNvCxnSpPr>
          <p:nvPr/>
        </p:nvCxnSpPr>
        <p:spPr>
          <a:xfrm>
            <a:off x="4028823" y="1506820"/>
            <a:ext cx="1034636" cy="148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44" idx="6"/>
            <a:endCxn id="92" idx="2"/>
          </p:cNvCxnSpPr>
          <p:nvPr/>
        </p:nvCxnSpPr>
        <p:spPr>
          <a:xfrm flipV="1">
            <a:off x="4028823" y="1505634"/>
            <a:ext cx="992658" cy="7212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56" idx="6"/>
            <a:endCxn id="92" idx="2"/>
          </p:cNvCxnSpPr>
          <p:nvPr/>
        </p:nvCxnSpPr>
        <p:spPr>
          <a:xfrm flipV="1">
            <a:off x="4026573" y="1505634"/>
            <a:ext cx="994908" cy="273764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60" idx="6"/>
            <a:endCxn id="92" idx="2"/>
          </p:cNvCxnSpPr>
          <p:nvPr/>
        </p:nvCxnSpPr>
        <p:spPr>
          <a:xfrm flipV="1">
            <a:off x="4025514" y="1505634"/>
            <a:ext cx="995967" cy="14553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9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9" y="4365104"/>
                <a:ext cx="1254948" cy="497444"/>
              </a:xfrm>
              <a:prstGeom prst="rect">
                <a:avLst/>
              </a:prstGeom>
              <a:blipFill rotWithShape="1">
                <a:blip r:embed="rId32"/>
                <a:stretch>
                  <a:fillRect l="-19903" t="-85366" b="-1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72255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altLang="ko-KR" sz="9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4" y="4616590"/>
                <a:ext cx="794339" cy="405752"/>
              </a:xfrm>
              <a:prstGeom prst="rect">
                <a:avLst/>
              </a:prstGeom>
              <a:blipFill rotWithShape="1">
                <a:blip r:embed="rId35"/>
                <a:stretch>
                  <a:fillRect l="-9231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50315" cy="871392"/>
              </a:xfrm>
              <a:prstGeom prst="rect">
                <a:avLst/>
              </a:prstGeom>
              <a:blipFill rotWithShape="1">
                <a:blip r:embed="rId36"/>
                <a:stretch>
                  <a:fillRect l="-28042" t="-48951" r="-12169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34267" cy="2308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441096" y="1509946"/>
            <a:ext cx="601588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438846" y="1509946"/>
            <a:ext cx="603838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437787" y="1509946"/>
            <a:ext cx="604897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42" y="1557141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352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12" y="4705116"/>
                <a:ext cx="1254948" cy="497444"/>
              </a:xfrm>
              <a:prstGeom prst="rect">
                <a:avLst/>
              </a:prstGeom>
              <a:blipFill rotWithShape="1">
                <a:blip r:embed="rId50"/>
                <a:stretch>
                  <a:fillRect l="-19903"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237" idx="6"/>
            <a:endCxn id="143" idx="2"/>
          </p:cNvCxnSpPr>
          <p:nvPr/>
        </p:nvCxnSpPr>
        <p:spPr>
          <a:xfrm flipV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8" idx="6"/>
            <a:endCxn id="144" idx="2"/>
          </p:cNvCxnSpPr>
          <p:nvPr/>
        </p:nvCxnSpPr>
        <p:spPr>
          <a:xfrm flipV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239" idx="6"/>
            <a:endCxn id="156" idx="2"/>
          </p:cNvCxnSpPr>
          <p:nvPr/>
        </p:nvCxnSpPr>
        <p:spPr>
          <a:xfrm flipV="1">
            <a:off x="3316239" y="4243275"/>
            <a:ext cx="494310" cy="138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45" idx="6"/>
            <a:endCxn id="160" idx="2"/>
          </p:cNvCxnSpPr>
          <p:nvPr/>
        </p:nvCxnSpPr>
        <p:spPr>
          <a:xfrm flipV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27" y="1716254"/>
                <a:ext cx="328936" cy="23326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6" y="4835824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직사각형 202"/>
              <p:cNvSpPr/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3" name="직사각형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81" y="3844158"/>
                <a:ext cx="861197" cy="236027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4" idx="0"/>
            <a:endCxn id="4" idx="6"/>
          </p:cNvCxnSpPr>
          <p:nvPr/>
        </p:nvCxnSpPr>
        <p:spPr>
          <a:xfrm flipH="1" flipV="1">
            <a:off x="971600" y="1520788"/>
            <a:ext cx="708676" cy="2649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416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4730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9481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022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4357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9249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/>
              <p:cNvSpPr txBox="1"/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/>
              <p:cNvSpPr txBox="1"/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9235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3031530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직선 화살표 연결선 273"/>
          <p:cNvCxnSpPr>
            <a:stCxn id="257" idx="2"/>
          </p:cNvCxnSpPr>
          <p:nvPr/>
        </p:nvCxnSpPr>
        <p:spPr>
          <a:xfrm flipH="1">
            <a:off x="6613842" y="4577475"/>
            <a:ext cx="390518" cy="43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123720" y="4499828"/>
            <a:ext cx="104169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843440" y="1882051"/>
            <a:ext cx="2762688" cy="312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89" y="5134745"/>
            <a:ext cx="2724669" cy="4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1586948" y="2597573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90224" y="2602649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117529" y="253287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812799" y="2505700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8391" y="2607295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4074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4" idx="0"/>
            <a:endCxn id="4" idx="6"/>
          </p:cNvCxnSpPr>
          <p:nvPr/>
        </p:nvCxnSpPr>
        <p:spPr>
          <a:xfrm flipH="1" flipV="1">
            <a:off x="971600" y="1520788"/>
            <a:ext cx="708676" cy="2649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416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4730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9481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022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/>
              <p:cNvSpPr txBox="1"/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4357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9249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/>
              <p:cNvSpPr txBox="1"/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/>
              <p:cNvSpPr txBox="1"/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9235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3031530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직선 화살표 연결선 273"/>
          <p:cNvCxnSpPr>
            <a:stCxn id="257" idx="2"/>
          </p:cNvCxnSpPr>
          <p:nvPr/>
        </p:nvCxnSpPr>
        <p:spPr>
          <a:xfrm flipH="1">
            <a:off x="6613842" y="4577475"/>
            <a:ext cx="390518" cy="43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123720" y="4499828"/>
            <a:ext cx="104169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843440" y="1882051"/>
            <a:ext cx="2762688" cy="312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89" y="5134745"/>
            <a:ext cx="2724669" cy="4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1586948" y="2597573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90224" y="2602649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117529" y="253287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812799" y="2505700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8391" y="2607295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3568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204" idx="3"/>
            <a:endCxn id="4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411779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411779" cy="23647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59" y="1628800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5" name="직선 화살표 연결선 274"/>
          <p:cNvCxnSpPr/>
          <p:nvPr/>
        </p:nvCxnSpPr>
        <p:spPr>
          <a:xfrm flipH="1">
            <a:off x="5508104" y="4499828"/>
            <a:ext cx="615616" cy="945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608443" y="1882051"/>
            <a:ext cx="1207469" cy="3563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593302" y="1645096"/>
            <a:ext cx="762805" cy="1975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직사각형 168"/>
              <p:cNvSpPr/>
              <p:nvPr/>
            </p:nvSpPr>
            <p:spPr>
              <a:xfrm>
                <a:off x="1534311" y="5359721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9" name="직사각형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11" y="5359721"/>
                <a:ext cx="6225786" cy="785921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257" idx="2"/>
          </p:cNvCxnSpPr>
          <p:nvPr/>
        </p:nvCxnSpPr>
        <p:spPr>
          <a:xfrm flipH="1">
            <a:off x="5021481" y="4577475"/>
            <a:ext cx="1982879" cy="867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67" idx="2"/>
          </p:cNvCxnSpPr>
          <p:nvPr/>
        </p:nvCxnSpPr>
        <p:spPr>
          <a:xfrm>
            <a:off x="3542553" y="1912798"/>
            <a:ext cx="2648801" cy="3532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68" idx="2"/>
          </p:cNvCxnSpPr>
          <p:nvPr/>
        </p:nvCxnSpPr>
        <p:spPr>
          <a:xfrm>
            <a:off x="2974705" y="1842640"/>
            <a:ext cx="3774968" cy="3602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808807" y="764704"/>
            <a:ext cx="3469662" cy="396954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267763" y="4734252"/>
            <a:ext cx="541044" cy="629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204" idx="3"/>
            <a:endCxn id="4" idx="6"/>
          </p:cNvCxnSpPr>
          <p:nvPr/>
        </p:nvCxnSpPr>
        <p:spPr>
          <a:xfrm flipH="1" flipV="1">
            <a:off x="971600" y="1520788"/>
            <a:ext cx="664823" cy="27612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3657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cost</a:t>
            </a:r>
            <a:r>
              <a:rPr lang="en-US" altLang="ko-KR" sz="900" baseline="-25000" dirty="0" err="1" smtClean="0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3062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07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1003692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3457" cy="2335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300" cy="25404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68" y="1621551"/>
                <a:ext cx="423193" cy="2335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2" y="4770865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68159" cy="23359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69" y="4781817"/>
                <a:ext cx="591829" cy="23442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3652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05" y="3176158"/>
                <a:ext cx="456663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26" y="2636291"/>
                <a:ext cx="390299" cy="2537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0" y="1984692"/>
                <a:ext cx="405880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596388" y="149922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88" y="149922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56" y="2402838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62383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8529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2960948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427837"/>
                <a:ext cx="326500" cy="232179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3780789" y="1610138"/>
            <a:ext cx="1655307" cy="2719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5" name="직선 화살표 연결선 274"/>
          <p:cNvCxnSpPr/>
          <p:nvPr/>
        </p:nvCxnSpPr>
        <p:spPr>
          <a:xfrm flipH="1">
            <a:off x="5508104" y="4499828"/>
            <a:ext cx="615616" cy="9453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608443" y="1882051"/>
            <a:ext cx="1207469" cy="3563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001754" y="1685000"/>
            <a:ext cx="1081597" cy="2277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107224" y="1688312"/>
            <a:ext cx="1227413" cy="28299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직사각형 168"/>
              <p:cNvSpPr/>
              <p:nvPr/>
            </p:nvSpPr>
            <p:spPr>
              <a:xfrm>
                <a:off x="1148648" y="5448537"/>
                <a:ext cx="6225786" cy="1040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>
                  <a:latin typeface="Cambria Math"/>
                </a:endParaRPr>
              </a:p>
              <a:p>
                <a:r>
                  <a:rPr lang="en-US" altLang="ko-KR" sz="12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ko-KR" sz="1200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9</m:t>
                        </m:r>
                      </m:sup>
                      <m:e>
                        <m:d>
                          <m:d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9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cost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ko-KR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altLang="ko-KR" sz="1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>
                                        <a:latin typeface="Cambria Math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  <m:f>
                      <m:fPr>
                        <m:ctrlPr>
                          <a:rPr lang="ko-KR" altLang="ko-K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20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US" altLang="ko-KR" sz="120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9" name="직사각형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5448537"/>
                <a:ext cx="6225786" cy="1040926"/>
              </a:xfrm>
              <a:prstGeom prst="rect">
                <a:avLst/>
              </a:prstGeom>
              <a:blipFill rotWithShape="1">
                <a:blip r:embed="rId56"/>
                <a:stretch>
                  <a:fillRect l="-1272" b="-32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257" idx="2"/>
          </p:cNvCxnSpPr>
          <p:nvPr/>
        </p:nvCxnSpPr>
        <p:spPr>
          <a:xfrm flipH="1">
            <a:off x="5021481" y="4577475"/>
            <a:ext cx="1982879" cy="867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67" idx="2"/>
          </p:cNvCxnSpPr>
          <p:nvPr/>
        </p:nvCxnSpPr>
        <p:spPr>
          <a:xfrm>
            <a:off x="3542553" y="1912798"/>
            <a:ext cx="2648801" cy="3532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68" idx="2"/>
          </p:cNvCxnSpPr>
          <p:nvPr/>
        </p:nvCxnSpPr>
        <p:spPr>
          <a:xfrm>
            <a:off x="2720931" y="1971303"/>
            <a:ext cx="4007271" cy="3477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808807" y="908720"/>
            <a:ext cx="3469662" cy="382553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267763" y="4734252"/>
            <a:ext cx="541044" cy="629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1048479" y="1567789"/>
            <a:ext cx="659519" cy="2344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1433381" y="1617178"/>
            <a:ext cx="899703" cy="2810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직사각형 228"/>
          <p:cNvSpPr/>
          <p:nvPr/>
        </p:nvSpPr>
        <p:spPr>
          <a:xfrm>
            <a:off x="2915815" y="764704"/>
            <a:ext cx="5472609" cy="41234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10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03169" y="1292407"/>
            <a:ext cx="1557152" cy="3528726"/>
            <a:chOff x="4903169" y="1292407"/>
            <a:chExt cx="1557152" cy="3528726"/>
          </a:xfrm>
        </p:grpSpPr>
        <p:cxnSp>
          <p:nvCxnSpPr>
            <p:cNvPr id="24" name="직선 연결선 23"/>
            <p:cNvCxnSpPr>
              <a:stCxn id="213" idx="3"/>
            </p:cNvCxnSpPr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endCxn id="213" idx="3"/>
              </p:cNvCxnSpPr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오른쪽 화살표 158"/>
          <p:cNvSpPr/>
          <p:nvPr/>
        </p:nvSpPr>
        <p:spPr>
          <a:xfrm>
            <a:off x="4620077" y="5288206"/>
            <a:ext cx="2232596" cy="1237137"/>
          </a:xfrm>
          <a:prstGeom prst="rightArrow">
            <a:avLst>
              <a:gd name="adj1" fmla="val 72584"/>
              <a:gd name="adj2" fmla="val 22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>
            <a:off x="7397745" y="5014915"/>
            <a:ext cx="1499605" cy="1726453"/>
          </a:xfrm>
          <a:prstGeom prst="rightArrow">
            <a:avLst>
              <a:gd name="adj1" fmla="val 76683"/>
              <a:gd name="adj2" fmla="val 318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2004261" y="5288206"/>
            <a:ext cx="2174848" cy="1237137"/>
          </a:xfrm>
          <a:prstGeom prst="rightArrow">
            <a:avLst>
              <a:gd name="adj1" fmla="val 70531"/>
              <a:gd name="adj2" fmla="val 2741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>
            <a:off x="4847682" y="538520"/>
            <a:ext cx="1740542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>
            <a:off x="7165412" y="521354"/>
            <a:ext cx="181287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31865" y="538520"/>
            <a:ext cx="2012068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52" y="5655327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/>
              <p:cNvSpPr/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78" y="5516636"/>
                <a:ext cx="1909090" cy="568361"/>
              </a:xfrm>
              <a:prstGeom prst="rect">
                <a:avLst/>
              </a:prstGeom>
              <a:blipFill rotWithShape="1">
                <a:blip r:embed="rId35"/>
                <a:stretch>
                  <a:fillRect l="-4140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95" y="5516638"/>
                <a:ext cx="2304256" cy="587405"/>
              </a:xfrm>
              <a:prstGeom prst="rect">
                <a:avLst/>
              </a:prstGeom>
              <a:blipFill rotWithShape="1">
                <a:blip r:embed="rId36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6" y="5573127"/>
                <a:ext cx="976486" cy="474425"/>
              </a:xfrm>
              <a:prstGeom prst="rect">
                <a:avLst/>
              </a:prstGeom>
              <a:blipFill rotWithShape="1">
                <a:blip r:embed="rId37"/>
                <a:stretch>
                  <a:fillRect l="-10625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직사각형 141"/>
              <p:cNvSpPr/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2" name="직사각형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14" y="5278621"/>
                <a:ext cx="1357808" cy="1044388"/>
              </a:xfrm>
              <a:prstGeom prst="rect">
                <a:avLst/>
              </a:prstGeom>
              <a:blipFill rotWithShape="1">
                <a:blip r:embed="rId38"/>
                <a:stretch>
                  <a:fillRect l="-30045" t="-49123" r="-12108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오른쪽 화살표 161"/>
          <p:cNvSpPr/>
          <p:nvPr/>
        </p:nvSpPr>
        <p:spPr>
          <a:xfrm rot="10800000">
            <a:off x="5128463" y="5050912"/>
            <a:ext cx="3653161" cy="1669450"/>
          </a:xfrm>
          <a:prstGeom prst="rightArrow">
            <a:avLst>
              <a:gd name="adj1" fmla="val 68257"/>
              <a:gd name="adj2" fmla="val 309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0800000">
            <a:off x="1191557" y="5050912"/>
            <a:ext cx="3653161" cy="1669450"/>
          </a:xfrm>
          <a:prstGeom prst="rightArrow">
            <a:avLst>
              <a:gd name="adj1" fmla="val 68257"/>
              <a:gd name="adj2" fmla="val 287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오른쪽 화살표 143"/>
          <p:cNvSpPr/>
          <p:nvPr/>
        </p:nvSpPr>
        <p:spPr>
          <a:xfrm rot="10800000">
            <a:off x="3974832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117694" y="610655"/>
            <a:ext cx="989865" cy="8664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853710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41" y="5549756"/>
                <a:ext cx="3068340" cy="521168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2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2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200" i="1">
                          <a:latin typeface="Cambria Math"/>
                        </a:rPr>
                        <m:t>−</m:t>
                      </m:r>
                      <m:r>
                        <a:rPr lang="en-US" altLang="ko-KR" sz="1200" i="1">
                          <a:latin typeface="Cambria Math"/>
                        </a:rPr>
                        <m:t>𝛼</m:t>
                      </m:r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ko-KR" altLang="ko-KR" sz="12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2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1200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ko-KR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92" y="5363924"/>
                <a:ext cx="3736790" cy="104342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4127</Words>
  <Application>Microsoft Office PowerPoint</Application>
  <PresentationFormat>화면 슬라이드 쇼(4:3)</PresentationFormat>
  <Paragraphs>756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65</cp:revision>
  <dcterms:created xsi:type="dcterms:W3CDTF">2006-10-05T04:04:58Z</dcterms:created>
  <dcterms:modified xsi:type="dcterms:W3CDTF">2019-10-06T04:51:11Z</dcterms:modified>
</cp:coreProperties>
</file>