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10" d="100"/>
          <a:sy n="110" d="100"/>
        </p:scale>
        <p:origin x="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1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55.png"/><Relationship Id="rId34" Type="http://schemas.openxmlformats.org/officeDocument/2006/relationships/image" Target="../media/image5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.png"/><Relationship Id="rId55" Type="http://schemas.openxmlformats.org/officeDocument/2006/relationships/image" Target="../media/image5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56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60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55.png"/><Relationship Id="rId34" Type="http://schemas.openxmlformats.org/officeDocument/2006/relationships/image" Target="../media/image5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.png"/><Relationship Id="rId55" Type="http://schemas.openxmlformats.org/officeDocument/2006/relationships/image" Target="../media/image5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56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6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61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55.png"/><Relationship Id="rId34" Type="http://schemas.openxmlformats.org/officeDocument/2006/relationships/image" Target="../media/image5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.png"/><Relationship Id="rId55" Type="http://schemas.openxmlformats.org/officeDocument/2006/relationships/image" Target="../media/image5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56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6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63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34" Type="http://schemas.openxmlformats.org/officeDocument/2006/relationships/image" Target="../media/image44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3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2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46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29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3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34" Type="http://schemas.openxmlformats.org/officeDocument/2006/relationships/image" Target="../media/image33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0.png"/><Relationship Id="rId38" Type="http://schemas.openxmlformats.org/officeDocument/2006/relationships/image" Target="../media/image510.png"/><Relationship Id="rId2" Type="http://schemas.openxmlformats.org/officeDocument/2006/relationships/image" Target="../media/image112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7" Type="http://schemas.openxmlformats.org/officeDocument/2006/relationships/image" Target="../media/image500.png"/><Relationship Id="rId5" Type="http://schemas.openxmlformats.org/officeDocument/2006/relationships/image" Target="../media/image411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470.png"/><Relationship Id="rId36" Type="http://schemas.openxmlformats.org/officeDocument/2006/relationships/image" Target="../media/image49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31" Type="http://schemas.openxmlformats.org/officeDocument/2006/relationships/image" Target="../media/image30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480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34" Type="http://schemas.openxmlformats.org/officeDocument/2006/relationships/image" Target="../media/image53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3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2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520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540.png"/><Relationship Id="rId8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143" idx="6"/>
          </p:cNvCxnSpPr>
          <p:nvPr/>
        </p:nvCxnSpPr>
        <p:spPr>
          <a:xfrm>
            <a:off x="4028823" y="1506820"/>
            <a:ext cx="1034636" cy="148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44" idx="6"/>
            <a:endCxn id="92" idx="2"/>
          </p:cNvCxnSpPr>
          <p:nvPr/>
        </p:nvCxnSpPr>
        <p:spPr>
          <a:xfrm flipV="1">
            <a:off x="4028823" y="1505634"/>
            <a:ext cx="992658" cy="721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56" idx="6"/>
            <a:endCxn id="92" idx="2"/>
          </p:cNvCxnSpPr>
          <p:nvPr/>
        </p:nvCxnSpPr>
        <p:spPr>
          <a:xfrm flipV="1">
            <a:off x="4026573" y="1505634"/>
            <a:ext cx="994908" cy="27376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0" idx="6"/>
            <a:endCxn id="92" idx="2"/>
          </p:cNvCxnSpPr>
          <p:nvPr/>
        </p:nvCxnSpPr>
        <p:spPr>
          <a:xfrm flipV="1">
            <a:off x="4025514" y="1505634"/>
            <a:ext cx="995967" cy="14553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9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  <a:blipFill rotWithShape="1">
                <a:blip r:embed="rId32"/>
                <a:stretch>
                  <a:fillRect l="-19903" t="-85366" b="-1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altLang="ko-KR" sz="9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  <a:blipFill rotWithShape="1">
                <a:blip r:embed="rId35"/>
                <a:stretch>
                  <a:fillRect l="-9231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  <a:blipFill rotWithShape="1">
                <a:blip r:embed="rId36"/>
                <a:stretch>
                  <a:fillRect l="-28042" t="-48951" r="-12169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441096" y="1509946"/>
            <a:ext cx="601588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438846" y="1509946"/>
            <a:ext cx="603838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437787" y="1509946"/>
            <a:ext cx="604897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352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직사각형 169"/>
              <p:cNvSpPr/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  <a:blipFill rotWithShape="1">
                <a:blip r:embed="rId50"/>
                <a:stretch>
                  <a:fillRect l="-19903"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237" idx="6"/>
            <a:endCxn id="143" idx="2"/>
          </p:cNvCxnSpPr>
          <p:nvPr/>
        </p:nvCxnSpPr>
        <p:spPr>
          <a:xfrm flipV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238" idx="6"/>
            <a:endCxn id="144" idx="2"/>
          </p:cNvCxnSpPr>
          <p:nvPr/>
        </p:nvCxnSpPr>
        <p:spPr>
          <a:xfrm flipV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239" idx="6"/>
            <a:endCxn id="156" idx="2"/>
          </p:cNvCxnSpPr>
          <p:nvPr/>
        </p:nvCxnSpPr>
        <p:spPr>
          <a:xfrm flipV="1">
            <a:off x="3316239" y="4243275"/>
            <a:ext cx="494310" cy="138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45" idx="6"/>
            <a:endCxn id="160" idx="2"/>
          </p:cNvCxnSpPr>
          <p:nvPr/>
        </p:nvCxnSpPr>
        <p:spPr>
          <a:xfrm flipV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직사각형 202"/>
              <p:cNvSpPr/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03" name="직사각형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204" idx="3"/>
            <a:endCxn id="4" idx="6"/>
          </p:cNvCxnSpPr>
          <p:nvPr/>
        </p:nvCxnSpPr>
        <p:spPr>
          <a:xfrm flipH="1" flipV="1">
            <a:off x="971600" y="1520788"/>
            <a:ext cx="664823" cy="27612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3657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3652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4250784" y="1477072"/>
            <a:ext cx="1185312" cy="40497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직사각형 272"/>
              <p:cNvSpPr/>
              <p:nvPr/>
            </p:nvSpPr>
            <p:spPr>
              <a:xfrm>
                <a:off x="5509213" y="4926662"/>
                <a:ext cx="2623923" cy="705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𝑘𝑙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3" name="직사각형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13" y="4926662"/>
                <a:ext cx="2623923" cy="705450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직선 화살표 연결선 273"/>
          <p:cNvCxnSpPr>
            <a:stCxn id="257" idx="2"/>
          </p:cNvCxnSpPr>
          <p:nvPr/>
        </p:nvCxnSpPr>
        <p:spPr>
          <a:xfrm flipH="1">
            <a:off x="6613842" y="4577475"/>
            <a:ext cx="390518" cy="43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123720" y="4499828"/>
            <a:ext cx="1041691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843440" y="1882051"/>
            <a:ext cx="2762688" cy="312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204" idx="3"/>
            <a:endCxn id="4" idx="6"/>
          </p:cNvCxnSpPr>
          <p:nvPr/>
        </p:nvCxnSpPr>
        <p:spPr>
          <a:xfrm flipH="1" flipV="1">
            <a:off x="971600" y="1520788"/>
            <a:ext cx="664823" cy="27612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3657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3652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651259" y="1628800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59" y="1628800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3780789" y="1610138"/>
            <a:ext cx="1655307" cy="2719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5" name="직선 화살표 연결선 274"/>
          <p:cNvCxnSpPr/>
          <p:nvPr/>
        </p:nvCxnSpPr>
        <p:spPr>
          <a:xfrm flipH="1">
            <a:off x="5508104" y="4499828"/>
            <a:ext cx="615616" cy="945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608443" y="1882051"/>
            <a:ext cx="1207469" cy="3563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001754" y="1685000"/>
            <a:ext cx="1081597" cy="2277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2593302" y="1645096"/>
            <a:ext cx="762805" cy="1975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직사각형 168"/>
              <p:cNvSpPr/>
              <p:nvPr/>
            </p:nvSpPr>
            <p:spPr>
              <a:xfrm>
                <a:off x="1534311" y="5359721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9" name="직사각형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11" y="5359721"/>
                <a:ext cx="6225786" cy="785921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257" idx="2"/>
          </p:cNvCxnSpPr>
          <p:nvPr/>
        </p:nvCxnSpPr>
        <p:spPr>
          <a:xfrm flipH="1">
            <a:off x="5021481" y="4577475"/>
            <a:ext cx="1982879" cy="867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67" idx="2"/>
          </p:cNvCxnSpPr>
          <p:nvPr/>
        </p:nvCxnSpPr>
        <p:spPr>
          <a:xfrm>
            <a:off x="3542553" y="1912798"/>
            <a:ext cx="2648801" cy="3532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68" idx="2"/>
          </p:cNvCxnSpPr>
          <p:nvPr/>
        </p:nvCxnSpPr>
        <p:spPr>
          <a:xfrm>
            <a:off x="2974705" y="1842640"/>
            <a:ext cx="3774968" cy="36025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808807" y="764704"/>
            <a:ext cx="3469662" cy="396954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2" name="직선 화살표 연결선 221"/>
          <p:cNvCxnSpPr/>
          <p:nvPr/>
        </p:nvCxnSpPr>
        <p:spPr>
          <a:xfrm flipH="1">
            <a:off x="4267763" y="4734252"/>
            <a:ext cx="541044" cy="629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204" idx="3"/>
            <a:endCxn id="4" idx="6"/>
          </p:cNvCxnSpPr>
          <p:nvPr/>
        </p:nvCxnSpPr>
        <p:spPr>
          <a:xfrm flipH="1" flipV="1">
            <a:off x="971600" y="1520788"/>
            <a:ext cx="664823" cy="27612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3657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3652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96388" y="1499224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388" y="1499224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3780789" y="1610138"/>
            <a:ext cx="1655307" cy="2719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5" name="직선 화살표 연결선 274"/>
          <p:cNvCxnSpPr/>
          <p:nvPr/>
        </p:nvCxnSpPr>
        <p:spPr>
          <a:xfrm flipH="1">
            <a:off x="5508104" y="4499828"/>
            <a:ext cx="615616" cy="945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608443" y="1882051"/>
            <a:ext cx="1207469" cy="3563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001754" y="1685000"/>
            <a:ext cx="1081597" cy="2277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2107224" y="1688312"/>
            <a:ext cx="1227413" cy="28299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직사각형 168"/>
              <p:cNvSpPr/>
              <p:nvPr/>
            </p:nvSpPr>
            <p:spPr>
              <a:xfrm>
                <a:off x="1148648" y="5448537"/>
                <a:ext cx="6225786" cy="1040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2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2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2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200" i="1" dirty="0" smtClean="0">
                  <a:latin typeface="Cambria Math"/>
                </a:endParaRPr>
              </a:p>
              <a:p>
                <a:pPr/>
                <a:r>
                  <a:rPr lang="en-US" altLang="ko-KR" sz="12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ko-KR" sz="12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9</m:t>
                        </m:r>
                      </m:sup>
                      <m:e>
                        <m:d>
                          <m:dPr>
                            <m:ctrlPr>
                              <a:rPr lang="ko-KR" altLang="ko-KR" sz="1200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ko-KR" altLang="ko-KR" sz="1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9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>
                                            <a:latin typeface="Cambria Math"/>
                                          </a:rPr>
                                          <m:t>cost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ko-KR" altLang="ko-KR" sz="1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>
                                            <a:latin typeface="Cambria Math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ko-KR" altLang="ko-KR" sz="1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>
                                            <a:latin typeface="Cambria Math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ko-KR" altLang="ko-KR" sz="1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  <m:f>
                      <m:fPr>
                        <m:ctrlPr>
                          <a:rPr lang="ko-KR" altLang="ko-KR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20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en-US" altLang="ko-KR" sz="120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69" name="직사각형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5448537"/>
                <a:ext cx="6225786" cy="1040926"/>
              </a:xfrm>
              <a:prstGeom prst="rect">
                <a:avLst/>
              </a:prstGeom>
              <a:blipFill rotWithShape="1">
                <a:blip r:embed="rId56"/>
                <a:stretch>
                  <a:fillRect l="-1272" b="-32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257" idx="2"/>
          </p:cNvCxnSpPr>
          <p:nvPr/>
        </p:nvCxnSpPr>
        <p:spPr>
          <a:xfrm flipH="1">
            <a:off x="5021481" y="4577475"/>
            <a:ext cx="1982879" cy="867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67" idx="2"/>
          </p:cNvCxnSpPr>
          <p:nvPr/>
        </p:nvCxnSpPr>
        <p:spPr>
          <a:xfrm>
            <a:off x="3542553" y="1912798"/>
            <a:ext cx="2648801" cy="3532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68" idx="2"/>
          </p:cNvCxnSpPr>
          <p:nvPr/>
        </p:nvCxnSpPr>
        <p:spPr>
          <a:xfrm>
            <a:off x="2720931" y="1971303"/>
            <a:ext cx="4007271" cy="3477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808807" y="908720"/>
            <a:ext cx="3469662" cy="38255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2" name="직선 화살표 연결선 221"/>
          <p:cNvCxnSpPr/>
          <p:nvPr/>
        </p:nvCxnSpPr>
        <p:spPr>
          <a:xfrm flipH="1">
            <a:off x="4267763" y="4734252"/>
            <a:ext cx="541044" cy="629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1048479" y="1567789"/>
            <a:ext cx="659519" cy="23442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직사각형 227"/>
          <p:cNvSpPr/>
          <p:nvPr/>
        </p:nvSpPr>
        <p:spPr>
          <a:xfrm>
            <a:off x="1433381" y="1617178"/>
            <a:ext cx="899703" cy="2810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직사각형 228"/>
          <p:cNvSpPr/>
          <p:nvPr/>
        </p:nvSpPr>
        <p:spPr>
          <a:xfrm>
            <a:off x="2915815" y="764704"/>
            <a:ext cx="5472609" cy="412343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1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03169" y="1292407"/>
            <a:ext cx="1557152" cy="3528726"/>
            <a:chOff x="4903169" y="1292407"/>
            <a:chExt cx="1557152" cy="3528726"/>
          </a:xfrm>
        </p:grpSpPr>
        <p:cxnSp>
          <p:nvCxnSpPr>
            <p:cNvPr id="24" name="직선 연결선 23"/>
            <p:cNvCxnSpPr>
              <a:stCxn id="213" idx="3"/>
            </p:cNvCxnSpPr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>
                <a:endCxn id="213" idx="3"/>
              </p:cNvCxnSpPr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직선 화살표 연결선 159"/>
          <p:cNvCxnSpPr>
            <a:stCxn id="139" idx="2"/>
          </p:cNvCxnSpPr>
          <p:nvPr/>
        </p:nvCxnSpPr>
        <p:spPr>
          <a:xfrm>
            <a:off x="4884119" y="1988840"/>
            <a:ext cx="2722009" cy="301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7" idx="2"/>
          </p:cNvCxnSpPr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화살표 연결선 169"/>
          <p:cNvCxnSpPr>
            <a:stCxn id="169" idx="2"/>
          </p:cNvCxnSpPr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화살표 연결선 171"/>
          <p:cNvCxnSpPr>
            <a:stCxn id="171" idx="2"/>
          </p:cNvCxnSpPr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3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4620077" y="5288206"/>
            <a:ext cx="2232596" cy="1237137"/>
          </a:xfrm>
          <a:prstGeom prst="rightArrow">
            <a:avLst>
              <a:gd name="adj1" fmla="val 72584"/>
              <a:gd name="adj2" fmla="val 222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>
            <a:off x="7397745" y="5014915"/>
            <a:ext cx="1499605" cy="1726453"/>
          </a:xfrm>
          <a:prstGeom prst="rightArrow">
            <a:avLst>
              <a:gd name="adj1" fmla="val 76683"/>
              <a:gd name="adj2" fmla="val 3185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2004261" y="5288206"/>
            <a:ext cx="2174848" cy="1237137"/>
          </a:xfrm>
          <a:prstGeom prst="rightArrow">
            <a:avLst>
              <a:gd name="adj1" fmla="val 70531"/>
              <a:gd name="adj2" fmla="val 2741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화살표 137"/>
          <p:cNvSpPr/>
          <p:nvPr/>
        </p:nvSpPr>
        <p:spPr>
          <a:xfrm>
            <a:off x="4847682" y="538520"/>
            <a:ext cx="1740542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>
            <a:off x="7165412" y="521354"/>
            <a:ext cx="181287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2231865" y="538520"/>
            <a:ext cx="201206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/>
              <p:cNvSpPr/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  <a:blipFill rotWithShape="1">
                <a:blip r:embed="rId35"/>
                <a:stretch>
                  <a:fillRect l="-4140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  <a:blipFill rotWithShape="1">
                <a:blip r:embed="rId36"/>
                <a:stretch>
                  <a:fillRect t="-87500" b="-1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  <a:blipFill rotWithShape="1">
                <a:blip r:embed="rId37"/>
                <a:stretch>
                  <a:fillRect l="-10625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  <a:blipFill rotWithShape="1">
                <a:blip r:embed="rId38"/>
                <a:stretch>
                  <a:fillRect l="-30045" t="-49123" r="-12108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6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오른쪽 화살표 161"/>
          <p:cNvSpPr/>
          <p:nvPr/>
        </p:nvSpPr>
        <p:spPr>
          <a:xfrm rot="10800000">
            <a:off x="5128463" y="5050912"/>
            <a:ext cx="3653161" cy="1669450"/>
          </a:xfrm>
          <a:prstGeom prst="rightArrow">
            <a:avLst>
              <a:gd name="adj1" fmla="val 68257"/>
              <a:gd name="adj2" fmla="val 309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0800000">
            <a:off x="1191557" y="5050912"/>
            <a:ext cx="3653161" cy="1669450"/>
          </a:xfrm>
          <a:prstGeom prst="rightArrow">
            <a:avLst>
              <a:gd name="adj1" fmla="val 68257"/>
              <a:gd name="adj2" fmla="val 287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오른쪽 화살표 143"/>
          <p:cNvSpPr/>
          <p:nvPr/>
        </p:nvSpPr>
        <p:spPr>
          <a:xfrm rot="10800000">
            <a:off x="3974832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 rot="10800000">
            <a:off x="1117694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∗ 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2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3791</Words>
  <Application>Microsoft Office PowerPoint</Application>
  <PresentationFormat>화면 슬라이드 쇼(4:3)</PresentationFormat>
  <Paragraphs>650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59</cp:revision>
  <dcterms:created xsi:type="dcterms:W3CDTF">2006-10-05T04:04:58Z</dcterms:created>
  <dcterms:modified xsi:type="dcterms:W3CDTF">2019-06-04T13:50:41Z</dcterms:modified>
</cp:coreProperties>
</file>