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 varScale="1">
        <p:scale>
          <a:sx n="75" d="100"/>
          <a:sy n="75" d="100"/>
        </p:scale>
        <p:origin x="-9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34" Type="http://schemas.openxmlformats.org/officeDocument/2006/relationships/image" Target="../media/image4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3.png"/><Relationship Id="rId2" Type="http://schemas.openxmlformats.org/officeDocument/2006/relationships/image" Target="../media/image11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2.png"/><Relationship Id="rId5" Type="http://schemas.openxmlformats.org/officeDocument/2006/relationships/image" Target="../media/image45.png"/><Relationship Id="rId15" Type="http://schemas.openxmlformats.org/officeDocument/2006/relationships/image" Target="../media/image38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41.png"/><Relationship Id="rId31" Type="http://schemas.openxmlformats.org/officeDocument/2006/relationships/image" Target="../media/image30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3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6.png"/><Relationship Id="rId2" Type="http://schemas.openxmlformats.org/officeDocument/2006/relationships/image" Target="../media/image11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45.png"/><Relationship Id="rId15" Type="http://schemas.openxmlformats.org/officeDocument/2006/relationships/image" Target="../media/image38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41.png"/><Relationship Id="rId31" Type="http://schemas.openxmlformats.org/officeDocument/2006/relationships/image" Target="../media/image32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3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2705921" y="3848751"/>
                <a:ext cx="1004827" cy="290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21" y="3848751"/>
                <a:ext cx="1004827" cy="2909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568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568361"/>
              </a:xfrm>
              <a:prstGeom prst="rect">
                <a:avLst/>
              </a:prstGeom>
              <a:blipFill rotWithShape="1">
                <a:blip r:embed="rId29"/>
                <a:stretch>
                  <a:fillRect l="-4153" t="-90323" b="-1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3318707" y="5373216"/>
                <a:ext cx="2304256" cy="58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07" y="5373216"/>
                <a:ext cx="2304256" cy="587405"/>
              </a:xfrm>
              <a:prstGeom prst="rect">
                <a:avLst/>
              </a:prstGeom>
              <a:blipFill rotWithShape="1">
                <a:blip r:embed="rId32"/>
                <a:stretch>
                  <a:fillRect t="-86598" b="-131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5" y="4616590"/>
                <a:ext cx="976486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5" y="4616590"/>
                <a:ext cx="976486" cy="474425"/>
              </a:xfrm>
              <a:prstGeom prst="rect">
                <a:avLst/>
              </a:prstGeom>
              <a:blipFill rotWithShape="1">
                <a:blip r:embed="rId35"/>
                <a:stretch>
                  <a:fillRect l="-11250" b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357808" cy="1044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357808" cy="1044388"/>
              </a:xfrm>
              <a:prstGeom prst="rect">
                <a:avLst/>
              </a:prstGeom>
              <a:blipFill rotWithShape="1">
                <a:blip r:embed="rId36"/>
                <a:stretch>
                  <a:fillRect l="-30493" t="-49123" r="-11659" b="-7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3" idx="3"/>
          </p:cNvCxnSpPr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39" idx="2"/>
          </p:cNvCxnSpPr>
          <p:nvPr/>
        </p:nvCxnSpPr>
        <p:spPr>
          <a:xfrm>
            <a:off x="4884119" y="1988840"/>
            <a:ext cx="2722009" cy="301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cost</m:t>
                          </m:r>
                        </m:num>
                        <m:den>
                          <m:r>
                            <a:rPr lang="en-US" altLang="ko-KR" sz="1400"/>
                            <m:t>∂</m:t>
                          </m:r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𝑊</m:t>
                              </m:r>
                            </m:e>
                            <m:sub>
                              <m:r>
                                <a:rPr lang="en-US" altLang="ko-KR" sz="1400" i="1"/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/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/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𝑘</m:t>
                              </m:r>
                            </m:e>
                            <m:sup>
                              <m:r>
                                <a:rPr lang="en-US" altLang="ko-KR" sz="1400" i="1"/>
                                <m:t>′</m:t>
                              </m:r>
                            </m:sup>
                          </m:sSup>
                          <m:r>
                            <a:rPr lang="en-US" altLang="ko-KR" sz="1400" i="1"/>
                            <m:t>=0</m:t>
                          </m:r>
                        </m:sub>
                        <m:sup>
                          <m:r>
                            <a:rPr lang="en-US" altLang="ko-KR" sz="1400" i="1"/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400" i="1"/>
                              </m:ctrlPr>
                            </m:fPr>
                            <m:num>
                              <m:r>
                                <a:rPr lang="en-US" altLang="ko-KR" sz="1400"/>
                                <m:t>∂</m:t>
                              </m:r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/>
                                    <m:t>cost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/>
                                      </m:ctrlPr>
                                    </m:sSupPr>
                                    <m:e>
                                      <m:r>
                                        <a:rPr lang="en-US" altLang="ko-KR" sz="1400" i="1"/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/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/>
                                <m:t>∂</m:t>
                              </m:r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/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/>
                                      </m:ctrlPr>
                                    </m:sSupPr>
                                    <m:e>
                                      <m:r>
                                        <a:rPr lang="en-US" altLang="ko-KR" sz="1400" i="1"/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/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  <m:r>
                            <a:rPr lang="en-US" altLang="ko-KR" sz="1400" i="1"/>
                            <m:t> </m:t>
                          </m:r>
                          <m:f>
                            <m:fPr>
                              <m:ctrlPr>
                                <a:rPr lang="ko-KR" altLang="ko-KR" sz="1400" i="1"/>
                              </m:ctrlPr>
                            </m:fPr>
                            <m:num>
                              <m:r>
                                <a:rPr lang="en-US" altLang="ko-KR" sz="1400"/>
                                <m:t>∂</m:t>
                              </m:r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/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/>
                                      </m:ctrlPr>
                                    </m:sSupPr>
                                    <m:e>
                                      <m:r>
                                        <a:rPr lang="en-US" altLang="ko-KR" sz="1400" i="1"/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/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/>
                                <m:t>∂</m:t>
                              </m:r>
                              <m:sSubSup>
                                <m:sSubSupPr>
                                  <m:ctrlPr>
                                    <a:rPr lang="ko-KR" altLang="ko-KR" sz="1400" i="1"/>
                                  </m:ctrlPr>
                                </m:sSubSupPr>
                                <m:e>
                                  <m:r>
                                    <a:rPr lang="en-US" altLang="ko-KR" sz="1400" i="1"/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/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400" i="1"/>
                            <m:t> </m:t>
                          </m:r>
                          <m:f>
                            <m:fPr>
                              <m:ctrlPr>
                                <a:rPr lang="ko-KR" altLang="ko-KR" sz="1400" i="1"/>
                              </m:ctrlPr>
                            </m:fPr>
                            <m:num>
                              <m:r>
                                <a:rPr lang="en-US" altLang="ko-KR" sz="1400"/>
                                <m:t>∂</m:t>
                              </m:r>
                              <m:sSubSup>
                                <m:sSubSupPr>
                                  <m:ctrlPr>
                                    <a:rPr lang="ko-KR" altLang="ko-KR" sz="1400" i="1"/>
                                  </m:ctrlPr>
                                </m:sSubSupPr>
                                <m:e>
                                  <m:r>
                                    <a:rPr lang="en-US" altLang="ko-KR" sz="1400" i="1"/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/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400"/>
                                <m:t>∂</m:t>
                              </m:r>
                              <m:sSubSup>
                                <m:sSubSupPr>
                                  <m:ctrlPr>
                                    <a:rPr lang="ko-KR" altLang="ko-KR" sz="1400" i="1"/>
                                  </m:ctrlPr>
                                </m:sSubSupPr>
                                <m:e>
                                  <m:r>
                                    <a:rPr lang="en-US" altLang="ko-KR" sz="1400" i="1"/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400" i="1"/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7" idx="2"/>
          </p:cNvCxnSpPr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화살표 연결선 169"/>
          <p:cNvCxnSpPr>
            <a:stCxn id="169" idx="2"/>
          </p:cNvCxnSpPr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화살표 연결선 171"/>
          <p:cNvCxnSpPr>
            <a:stCxn id="171" idx="2"/>
          </p:cNvCxnSpPr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cost</m:t>
                          </m:r>
                        </m:num>
                        <m:den>
                          <m:r>
                            <a:rPr lang="en-US" altLang="ko-KR" sz="1400"/>
                            <m:t>∂</m:t>
                          </m:r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𝑊</m:t>
                              </m:r>
                            </m:e>
                            <m:sub>
                              <m:r>
                                <a:rPr lang="en-US" altLang="ko-KR" sz="1400" i="1"/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/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altLang="ko-KR" sz="1400"/>
                            <m:t>cost</m:t>
                          </m:r>
                        </m:num>
                        <m:den>
                          <m:r>
                            <a:rPr lang="en-US" altLang="ko-KR" sz="1400"/>
                            <m:t>∂</m:t>
                          </m:r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𝑍</m:t>
                              </m:r>
                            </m:e>
                            <m:sub>
                              <m:r>
                                <a:rPr lang="en-US" altLang="ko-KR" sz="1400" i="1"/>
                                <m:t>𝑗</m:t>
                              </m:r>
                            </m:sub>
                            <m:sup>
                              <m:r>
                                <a:rPr lang="en-US" altLang="ko-KR" sz="1400" i="1"/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/>
                        <m:t> 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𝑍</m:t>
                              </m:r>
                            </m:e>
                            <m:sub>
                              <m:r>
                                <a:rPr lang="en-US" altLang="ko-KR" sz="1400" i="1"/>
                                <m:t>𝑗</m:t>
                              </m:r>
                            </m:sub>
                            <m:sup>
                              <m:r>
                                <a:rPr lang="en-US" altLang="ko-KR" sz="1400" i="1"/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/>
                            <m:t>∂</m:t>
                          </m:r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𝑊</m:t>
                              </m:r>
                            </m:e>
                            <m:sub>
                              <m:r>
                                <a:rPr lang="en-US" altLang="ko-KR" sz="1400" i="1"/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/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/>
                          </m:ctrlPr>
                        </m:naryPr>
                        <m:sub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=0</m:t>
                          </m:r>
                        </m:sub>
                        <m:sup>
                          <m:r>
                            <a:rPr lang="en-US" altLang="ko-KR" sz="1400" i="1"/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/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/>
                                      </m:ctrlPr>
                                    </m:sSupPr>
                                    <m:e>
                                      <m:r>
                                        <a:rPr lang="en-US" altLang="ko-KR" sz="1400" i="1"/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/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/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/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/>
                                      </m:ctrlPr>
                                    </m:fPr>
                                    <m:num>
                                      <m:r>
                                        <a:rPr lang="en-US" altLang="ko-KR" sz="1400"/>
                                        <m:t>∂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/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/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/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/>
                                        <m:t>∂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/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/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/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/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/>
                                      </m:ctrlPr>
                                    </m:fPr>
                                    <m:num>
                                      <m:r>
                                        <a:rPr lang="en-US" altLang="ko-KR" sz="1400"/>
                                        <m:t>∂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/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/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/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/>
                                        <m:t>∂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/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/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/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/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/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/>
                                      </m:ctrlPr>
                                    </m:fPr>
                                    <m:num>
                                      <m:r>
                                        <a:rPr lang="en-US" altLang="ko-KR" sz="1400"/>
                                        <m:t>∂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/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/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/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/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/>
                                        <m:t>∂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/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/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/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/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/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/>
                                      </m:ctrlPr>
                                    </m:fPr>
                                    <m:num>
                                      <m:r>
                                        <a:rPr lang="en-US" altLang="ko-KR" sz="1400"/>
                                        <m:t>∂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/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/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/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/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/>
                                        <m:t>∂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/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/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/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/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1400" i="1"/>
                        <m:t> 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𝑍</m:t>
                              </m:r>
                            </m:e>
                            <m:sub>
                              <m:r>
                                <a:rPr lang="en-US" altLang="ko-KR" sz="1400" i="1"/>
                                <m:t>𝑗</m:t>
                              </m:r>
                            </m:sub>
                            <m:sup>
                              <m:r>
                                <a:rPr lang="en-US" altLang="ko-KR" sz="1400" i="1"/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/>
                            <m:t>∂</m:t>
                          </m:r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𝑊</m:t>
                              </m:r>
                            </m:e>
                            <m:sub>
                              <m:r>
                                <a:rPr lang="en-US" altLang="ko-KR" sz="1400" i="1"/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/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3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1129</Words>
  <Application>Microsoft Office PowerPoint</Application>
  <PresentationFormat>화면 슬라이드 쇼(4:3)</PresentationFormat>
  <Paragraphs>211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35</cp:revision>
  <dcterms:created xsi:type="dcterms:W3CDTF">2006-10-05T04:04:58Z</dcterms:created>
  <dcterms:modified xsi:type="dcterms:W3CDTF">2018-09-26T07:59:52Z</dcterms:modified>
</cp:coreProperties>
</file>