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92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4989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918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2902"/>
              </p:ext>
            </p:extLst>
          </p:nvPr>
        </p:nvGraphicFramePr>
        <p:xfrm>
          <a:off x="5148064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994053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83798"/>
              </p:ext>
            </p:extLst>
          </p:nvPr>
        </p:nvGraphicFramePr>
        <p:xfrm>
          <a:off x="451449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51161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326"/>
              </p:ext>
            </p:extLst>
          </p:nvPr>
        </p:nvGraphicFramePr>
        <p:xfrm>
          <a:off x="6688325" y="429309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0389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5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9735"/>
              </p:ext>
            </p:extLst>
          </p:nvPr>
        </p:nvGraphicFramePr>
        <p:xfrm>
          <a:off x="168395" y="323360"/>
          <a:ext cx="2592282" cy="2535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26"/>
                <a:gridCol w="370326"/>
                <a:gridCol w="370326"/>
                <a:gridCol w="370326"/>
                <a:gridCol w="370326"/>
                <a:gridCol w="370326"/>
                <a:gridCol w="370326"/>
              </a:tblGrid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3390"/>
              </p:ext>
            </p:extLst>
          </p:nvPr>
        </p:nvGraphicFramePr>
        <p:xfrm>
          <a:off x="3248876" y="7416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843808" y="1177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925391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70784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40475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66474"/>
              </p:ext>
            </p:extLst>
          </p:nvPr>
        </p:nvGraphicFramePr>
        <p:xfrm>
          <a:off x="5061878" y="493068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72331"/>
              </p:ext>
            </p:extLst>
          </p:nvPr>
        </p:nvGraphicFramePr>
        <p:xfrm>
          <a:off x="6660232" y="3853708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8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58457"/>
              </p:ext>
            </p:extLst>
          </p:nvPr>
        </p:nvGraphicFramePr>
        <p:xfrm>
          <a:off x="148611" y="3383994"/>
          <a:ext cx="33225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03648" y="656875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 x 9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9471" y="631483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9x1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623731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25x1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57332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5x5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0"/>
            <a:ext cx="307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propagation for Convolutional layer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35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3445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4192" y="5652232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2831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4011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8234"/>
              </p:ext>
            </p:extLst>
          </p:nvPr>
        </p:nvGraphicFramePr>
        <p:xfrm>
          <a:off x="4788024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4537"/>
              </p:ext>
            </p:extLst>
          </p:nvPr>
        </p:nvGraphicFramePr>
        <p:xfrm>
          <a:off x="3073399" y="46289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17336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0172"/>
              </p:ext>
            </p:extLst>
          </p:nvPr>
        </p:nvGraphicFramePr>
        <p:xfrm>
          <a:off x="7077879" y="414179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4443"/>
              </p:ext>
            </p:extLst>
          </p:nvPr>
        </p:nvGraphicFramePr>
        <p:xfrm>
          <a:off x="6898208" y="442288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58519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7929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66441"/>
              </p:ext>
            </p:extLst>
          </p:nvPr>
        </p:nvGraphicFramePr>
        <p:xfrm>
          <a:off x="5076056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279"/>
              </p:ext>
            </p:extLst>
          </p:nvPr>
        </p:nvGraphicFramePr>
        <p:xfrm>
          <a:off x="4896385" y="82977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02472"/>
              </p:ext>
            </p:extLst>
          </p:nvPr>
        </p:nvGraphicFramePr>
        <p:xfrm>
          <a:off x="4614739" y="4462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35226"/>
              </p:ext>
            </p:extLst>
          </p:nvPr>
        </p:nvGraphicFramePr>
        <p:xfrm>
          <a:off x="4528330" y="31887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1584"/>
              </p:ext>
            </p:extLst>
          </p:nvPr>
        </p:nvGraphicFramePr>
        <p:xfrm>
          <a:off x="4442755" y="620688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8267"/>
              </p:ext>
            </p:extLst>
          </p:nvPr>
        </p:nvGraphicFramePr>
        <p:xfrm>
          <a:off x="3203848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65454"/>
              </p:ext>
            </p:extLst>
          </p:nvPr>
        </p:nvGraphicFramePr>
        <p:xfrm>
          <a:off x="3117439" y="8229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66547"/>
              </p:ext>
            </p:extLst>
          </p:nvPr>
        </p:nvGraphicFramePr>
        <p:xfrm>
          <a:off x="3031864" y="112474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9490"/>
              </p:ext>
            </p:extLst>
          </p:nvPr>
        </p:nvGraphicFramePr>
        <p:xfrm>
          <a:off x="611561" y="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0635"/>
              </p:ext>
            </p:extLst>
          </p:nvPr>
        </p:nvGraphicFramePr>
        <p:xfrm>
          <a:off x="539552" y="273579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69" y="2451158"/>
            <a:ext cx="184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 (RGB Color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3979" y="2220325"/>
            <a:ext cx="179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(RGB Color)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6300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4192" y="5618869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83497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905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7148"/>
              </p:ext>
            </p:extLst>
          </p:nvPr>
        </p:nvGraphicFramePr>
        <p:xfrm>
          <a:off x="7077879" y="410843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3748"/>
              </p:ext>
            </p:extLst>
          </p:nvPr>
        </p:nvGraphicFramePr>
        <p:xfrm>
          <a:off x="6898208" y="438952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39089" y="4725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8237" y="4371491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55181"/>
              </p:ext>
            </p:extLst>
          </p:nvPr>
        </p:nvGraphicFramePr>
        <p:xfrm>
          <a:off x="467544" y="54868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11016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3666"/>
              </p:ext>
            </p:extLst>
          </p:nvPr>
        </p:nvGraphicFramePr>
        <p:xfrm>
          <a:off x="6588224" y="47667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0877"/>
              </p:ext>
            </p:extLst>
          </p:nvPr>
        </p:nvGraphicFramePr>
        <p:xfrm>
          <a:off x="6408553" y="75776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646"/>
              </p:ext>
            </p:extLst>
          </p:nvPr>
        </p:nvGraphicFramePr>
        <p:xfrm>
          <a:off x="4860032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769</Words>
  <Application>Microsoft Office PowerPoint</Application>
  <PresentationFormat>화면 슬라이드 쇼(4:3)</PresentationFormat>
  <Paragraphs>716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kimsy</cp:lastModifiedBy>
  <cp:revision>17</cp:revision>
  <dcterms:created xsi:type="dcterms:W3CDTF">2020-05-17T12:45:43Z</dcterms:created>
  <dcterms:modified xsi:type="dcterms:W3CDTF">2020-05-17T15:38:27Z</dcterms:modified>
</cp:coreProperties>
</file>