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884" y="-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i</a:t>
            </a:r>
            <a:endParaRPr lang="ko-KR" altLang="en-US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0</a:t>
            </a:r>
            <a:endParaRPr lang="ko-KR" altLang="en-US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2</a:t>
            </a:r>
            <a:endParaRPr lang="ko-KR" altLang="en-US" sz="12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783</a:t>
            </a:r>
            <a:endParaRPr lang="ko-KR" altLang="en-US" sz="12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en-US" altLang="ko-KR" sz="1200" baseline="-25000" dirty="0" smtClean="0"/>
              <a:t>i</a:t>
            </a:r>
            <a:endParaRPr lang="ko-KR" alt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8189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81899" cy="280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32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/>
              <a:t>∙</a:t>
            </a:r>
          </a:p>
          <a:p>
            <a:r>
              <a:rPr lang="en-US" altLang="ko-KR" sz="1200" b="1" dirty="0"/>
              <a:t>∙</a:t>
            </a:r>
          </a:p>
          <a:p>
            <a:endParaRPr lang="ko-KR" altLang="en-US" sz="12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32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  <a:p>
            <a:endParaRPr lang="ko-KR" altLang="en-US" sz="12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3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baseline="-25000" dirty="0" smtClean="0"/>
              <a:t>0</a:t>
            </a:r>
            <a:endParaRPr lang="ko-KR" altLang="en-US" sz="12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baseline="-25000" dirty="0" smtClean="0"/>
              <a:t>9</a:t>
            </a:r>
            <a:endParaRPr lang="ko-KR" altLang="en-US" sz="12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3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en-US" altLang="ko-KR" sz="1200" baseline="-25000" dirty="0" smtClean="0"/>
              <a:t>0</a:t>
            </a:r>
            <a:endParaRPr lang="ko-KR" altLang="en-US" sz="12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en-US" altLang="ko-KR" sz="1200" baseline="-25000" dirty="0" smtClean="0"/>
              <a:t>9</a:t>
            </a:r>
            <a:endParaRPr lang="ko-KR" altLang="en-US" sz="12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3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r>
              <a:rPr lang="en-US" altLang="ko-KR" sz="1200" baseline="-25000" dirty="0" smtClean="0"/>
              <a:t>0</a:t>
            </a:r>
            <a:endParaRPr lang="ko-KR" altLang="en-US" sz="12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r>
              <a:rPr lang="en-US" altLang="ko-KR" sz="1200" baseline="-25000" dirty="0" smtClean="0"/>
              <a:t>9</a:t>
            </a:r>
            <a:endParaRPr lang="ko-KR" altLang="en-US" sz="12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3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endParaRPr lang="ko-KR" altLang="en-US" sz="12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cost</a:t>
            </a:r>
            <a:r>
              <a:rPr lang="en-US" altLang="ko-KR" sz="1200" baseline="-25000" dirty="0" smtClean="0"/>
              <a:t>k</a:t>
            </a:r>
            <a:endParaRPr lang="ko-KR" altLang="en-US" sz="12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791496"/>
                <a:ext cx="381899" cy="30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791496"/>
                <a:ext cx="381899" cy="309124"/>
              </a:xfrm>
              <a:prstGeom prst="rect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81899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81899" cy="2818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8189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81899" cy="2803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442750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442750" cy="2818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661950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4" name="타원 193"/>
          <p:cNvSpPr/>
          <p:nvPr/>
        </p:nvSpPr>
        <p:spPr>
          <a:xfrm>
            <a:off x="2661950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5" name="타원 194"/>
          <p:cNvSpPr/>
          <p:nvPr/>
        </p:nvSpPr>
        <p:spPr>
          <a:xfrm>
            <a:off x="2659700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565573" y="2416242"/>
                <a:ext cx="378630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73" y="2416242"/>
                <a:ext cx="378630" cy="2803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629940" y="3497796"/>
            <a:ext cx="232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  <a:p>
            <a:endParaRPr lang="ko-KR" altLang="en-US" sz="12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658641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534153" y="791496"/>
                <a:ext cx="378630" cy="30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3" y="791496"/>
                <a:ext cx="378630" cy="309124"/>
              </a:xfrm>
              <a:prstGeom prst="rect">
                <a:avLst/>
              </a:prstGeom>
              <a:blipFill rotWithShape="1"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534152" y="1678375"/>
                <a:ext cx="378630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2" y="1678375"/>
                <a:ext cx="378630" cy="2818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525841" y="3173694"/>
                <a:ext cx="378630" cy="30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1" y="3173694"/>
                <a:ext cx="378630" cy="309124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559385" y="4499828"/>
                <a:ext cx="444352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85" y="4499828"/>
                <a:ext cx="444352" cy="2818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618374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618374" cy="28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61280" cy="28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61280" cy="2884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86928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86928" cy="28187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8333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83337" cy="28187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86928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86928" cy="28187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781306"/>
                <a:ext cx="452303" cy="30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781306"/>
                <a:ext cx="452303" cy="309124"/>
              </a:xfrm>
              <a:prstGeom prst="rect">
                <a:avLst/>
              </a:prstGeom>
              <a:blipFill rotWithShape="1">
                <a:blip r:embed="rId1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552652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552652" cy="2803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460382" cy="307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460382" cy="307585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83337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83337" cy="28033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86928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86928" cy="28033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465256" cy="307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465256" cy="307585"/>
              </a:xfrm>
              <a:prstGeom prst="rect">
                <a:avLst/>
              </a:prstGeom>
              <a:blipFill rotWithShape="1">
                <a:blip r:embed="rId2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78630" cy="278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78630" cy="27879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381899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381899" cy="28398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78630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78630" cy="28033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81899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81899" cy="28398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78630" cy="280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78630" cy="28014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1081386" cy="30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1081386" cy="309124"/>
              </a:xfrm>
              <a:prstGeom prst="rect">
                <a:avLst/>
              </a:prstGeom>
              <a:blipFill rotWithShape="1">
                <a:blip r:embed="rId2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611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6117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97642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976421" cy="28200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91307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91307" cy="27276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551165" y="5387789"/>
                <a:ext cx="2304256" cy="632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165" y="5387789"/>
                <a:ext cx="2304256" cy="63241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91069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910699" cy="28033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344582" y="4872255"/>
                <a:ext cx="730265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82" y="4872255"/>
                <a:ext cx="730265" cy="28187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104714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2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1047146" cy="509178"/>
              </a:xfrm>
              <a:prstGeom prst="rect">
                <a:avLst/>
              </a:prstGeom>
              <a:blipFill rotWithShape="1">
                <a:blip r:embed="rId33"/>
                <a:stretch>
                  <a:fillRect l="-11628" b="-5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457258" cy="1131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457258" cy="113107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11302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1130246" cy="27699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652949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8" name="타원 237"/>
          <p:cNvSpPr/>
          <p:nvPr/>
        </p:nvSpPr>
        <p:spPr>
          <a:xfrm>
            <a:off x="396015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9" name="타원 238"/>
          <p:cNvSpPr/>
          <p:nvPr/>
        </p:nvSpPr>
        <p:spPr>
          <a:xfrm>
            <a:off x="3957905" y="392107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928145" y="3364805"/>
            <a:ext cx="23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∙</a:t>
            </a:r>
          </a:p>
          <a:p>
            <a:r>
              <a:rPr lang="en-US" altLang="ko-KR" sz="1200" b="1" dirty="0" smtClean="0"/>
              <a:t>∙</a:t>
            </a:r>
            <a:endParaRPr lang="en-US" altLang="ko-KR" sz="12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877974" y="1509946"/>
            <a:ext cx="774975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877974" y="1509946"/>
            <a:ext cx="774975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875724" y="1509946"/>
            <a:ext cx="777225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874665" y="1509946"/>
            <a:ext cx="778284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96677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231770" y="3176158"/>
                <a:ext cx="552652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70" y="3176158"/>
                <a:ext cx="552652" cy="280333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3215791" y="2636291"/>
                <a:ext cx="460382" cy="307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91" y="2636291"/>
                <a:ext cx="460382" cy="307585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3233995" y="1984692"/>
                <a:ext cx="483337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95" y="1984692"/>
                <a:ext cx="483337" cy="280333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3182607" y="1557141"/>
                <a:ext cx="486928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607" y="1557141"/>
                <a:ext cx="486928" cy="28033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3206437" y="764704"/>
                <a:ext cx="465256" cy="307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37" y="764704"/>
                <a:ext cx="465256" cy="307585"/>
              </a:xfrm>
              <a:prstGeom prst="rect">
                <a:avLst/>
              </a:prstGeom>
              <a:blipFill rotWithShape="1">
                <a:blip r:embed="rId2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885246" y="2402838"/>
                <a:ext cx="378630" cy="278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246" y="2402838"/>
                <a:ext cx="378630" cy="278794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3853826" y="778092"/>
                <a:ext cx="381899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6" y="778092"/>
                <a:ext cx="381899" cy="283989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3853825" y="1664971"/>
                <a:ext cx="378630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5" y="1664971"/>
                <a:ext cx="378630" cy="280333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3845514" y="3160290"/>
                <a:ext cx="381899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14" y="3160290"/>
                <a:ext cx="381899" cy="28398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879058" y="4209154"/>
                <a:ext cx="378630" cy="280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8" y="4209154"/>
                <a:ext cx="378630" cy="280141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3022025" y="3962383"/>
                <a:ext cx="91069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25" y="3962383"/>
                <a:ext cx="910699" cy="280333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화살표 연결선 143"/>
          <p:cNvCxnSpPr>
            <a:stCxn id="137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12" y="4938152"/>
            <a:ext cx="2533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직선 연결선 156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직사각형 202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1" y="5517232"/>
            <a:ext cx="4953308" cy="71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8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1402"/>
            <a:ext cx="8784976" cy="623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127"/>
            <a:ext cx="8712968" cy="624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506</Words>
  <Application>Microsoft Office PowerPoint</Application>
  <PresentationFormat>화면 슬라이드 쇼(4:3)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62</cp:revision>
  <dcterms:created xsi:type="dcterms:W3CDTF">2006-10-05T04:04:58Z</dcterms:created>
  <dcterms:modified xsi:type="dcterms:W3CDTF">2020-04-23T12:54:57Z</dcterms:modified>
</cp:coreProperties>
</file>