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256" r:id="rId3"/>
    <p:sldId id="259" r:id="rId4"/>
    <p:sldId id="260" r:id="rId5"/>
    <p:sldId id="261" r:id="rId6"/>
    <p:sldId id="257" r:id="rId7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A7"/>
    <a:srgbClr val="00FF00"/>
    <a:srgbClr val="FF8B8B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7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94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00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6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4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22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333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07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04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22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B0E0-D6B8-4B8B-8470-C23D20C177D4}" type="datetimeFigureOut">
              <a:rPr lang="en-MY" smtClean="0"/>
              <a:t>11/12/18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8AFB-C699-4508-BD01-B0592E0685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16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6857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n-MY" sz="6800" dirty="0" smtClean="0"/>
              <a:t>DTS TRADING PLAN</a:t>
            </a:r>
            <a:endParaRPr lang="en-MY" sz="6800" dirty="0"/>
          </a:p>
        </p:txBody>
      </p:sp>
    </p:spTree>
    <p:extLst>
      <p:ext uri="{BB962C8B-B14F-4D97-AF65-F5344CB8AC3E}">
        <p14:creationId xmlns:p14="http://schemas.microsoft.com/office/powerpoint/2010/main" val="257238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771F9F9-35AC-4027-9DD7-7184032F17CA}"/>
              </a:ext>
            </a:extLst>
          </p:cNvPr>
          <p:cNvGrpSpPr/>
          <p:nvPr/>
        </p:nvGrpSpPr>
        <p:grpSpPr>
          <a:xfrm>
            <a:off x="283223" y="147986"/>
            <a:ext cx="8577554" cy="6447022"/>
            <a:chOff x="283223" y="147986"/>
            <a:chExt cx="8577554" cy="644702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F847325-0386-43A5-A054-B9FB386821AD}"/>
                </a:ext>
              </a:extLst>
            </p:cNvPr>
            <p:cNvSpPr/>
            <p:nvPr/>
          </p:nvSpPr>
          <p:spPr>
            <a:xfrm>
              <a:off x="283223" y="946767"/>
              <a:ext cx="4126938" cy="5648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MY" sz="2000" dirty="0">
                  <a:solidFill>
                    <a:schemeClr val="tx1"/>
                  </a:solidFill>
                </a:rPr>
                <a:t>ENTRY SIGNAL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1) Build </a:t>
              </a:r>
              <a:r>
                <a:rPr lang="en-MY" sz="2000" b="1" dirty="0">
                  <a:solidFill>
                    <a:srgbClr val="00B050"/>
                  </a:solidFill>
                </a:rPr>
                <a:t>BOX </a:t>
              </a:r>
              <a:r>
                <a:rPr lang="en-MY" sz="2000" b="1" dirty="0">
                  <a:solidFill>
                    <a:srgbClr val="7030A0"/>
                  </a:solidFill>
                </a:rPr>
                <a:t>(MINUTE CHART)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2) VOLUME </a:t>
              </a:r>
              <a:r>
                <a:rPr lang="en-MY" sz="2000" b="1" dirty="0">
                  <a:solidFill>
                    <a:srgbClr val="00B050"/>
                  </a:solidFill>
                </a:rPr>
                <a:t>DEMINISHING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3) Buy Queue </a:t>
              </a:r>
              <a:r>
                <a:rPr lang="en-MY" sz="2000" b="1" dirty="0">
                  <a:solidFill>
                    <a:srgbClr val="FF0000"/>
                  </a:solidFill>
                </a:rPr>
                <a:t>&lt; SELL QUEUE </a:t>
              </a:r>
            </a:p>
            <a:p>
              <a:endParaRPr lang="en-MY" sz="2000" b="1" dirty="0">
                <a:solidFill>
                  <a:srgbClr val="FF0000"/>
                </a:solidFill>
              </a:endParaRPr>
            </a:p>
            <a:p>
              <a:r>
                <a:rPr lang="en-MY" sz="2000" b="1" dirty="0">
                  <a:solidFill>
                    <a:srgbClr val="7030A0"/>
                  </a:solidFill>
                </a:rPr>
                <a:t>* For Homework 1,2,3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4) High Transaction </a:t>
              </a:r>
              <a:r>
                <a:rPr lang="en-MY" sz="2000" b="1" dirty="0">
                  <a:solidFill>
                    <a:srgbClr val="00B050"/>
                  </a:solidFill>
                </a:rPr>
                <a:t>FREQUENCY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5) Breakout </a:t>
              </a:r>
              <a:r>
                <a:rPr lang="en-MY" sz="2000" b="1" dirty="0">
                  <a:solidFill>
                    <a:srgbClr val="00B050"/>
                  </a:solidFill>
                </a:rPr>
                <a:t>1 BID </a:t>
              </a:r>
              <a:r>
                <a:rPr lang="en-MY" sz="2000" b="1" dirty="0">
                  <a:solidFill>
                    <a:schemeClr val="tx1"/>
                  </a:solidFill>
                </a:rPr>
                <a:t>(</a:t>
              </a:r>
              <a:r>
                <a:rPr lang="en-MY" sz="2000" b="1" dirty="0">
                  <a:solidFill>
                    <a:srgbClr val="00B050"/>
                  </a:solidFill>
                </a:rPr>
                <a:t>Clear ½Q Volume</a:t>
              </a:r>
              <a:r>
                <a:rPr lang="en-MY" sz="2000" b="1" dirty="0">
                  <a:solidFill>
                    <a:schemeClr val="tx1"/>
                  </a:solidFill>
                </a:rPr>
                <a:t>)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MY" sz="2000" dirty="0">
                  <a:solidFill>
                    <a:schemeClr val="tx1"/>
                  </a:solidFill>
                </a:rPr>
                <a:t>Must Completed Full Criteria    Before </a:t>
              </a:r>
              <a:r>
                <a:rPr lang="en-MY" sz="2000" b="1" dirty="0">
                  <a:solidFill>
                    <a:srgbClr val="00B050"/>
                  </a:solidFill>
                </a:rPr>
                <a:t>ENTRY</a:t>
              </a:r>
              <a:r>
                <a:rPr lang="en-MY" sz="2000" dirty="0">
                  <a:solidFill>
                    <a:schemeClr val="tx1"/>
                  </a:solidFill>
                </a:rPr>
                <a:t>. 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7025C64-D6C9-4257-BD58-F2AF553FFC27}"/>
                </a:ext>
              </a:extLst>
            </p:cNvPr>
            <p:cNvSpPr/>
            <p:nvPr/>
          </p:nvSpPr>
          <p:spPr>
            <a:xfrm>
              <a:off x="4733839" y="946767"/>
              <a:ext cx="4126938" cy="564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MY" sz="2000" dirty="0">
                  <a:solidFill>
                    <a:schemeClr val="tx1"/>
                  </a:solidFill>
                </a:rPr>
                <a:t>EXIT SIGNAL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1) Frequency </a:t>
              </a:r>
              <a:r>
                <a:rPr lang="en-MY" sz="2000" b="1" dirty="0">
                  <a:solidFill>
                    <a:srgbClr val="FF0000"/>
                  </a:solidFill>
                </a:rPr>
                <a:t>SLOW DOWN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2) Big </a:t>
              </a:r>
              <a:r>
                <a:rPr lang="en-MY" sz="2000" b="1" dirty="0">
                  <a:solidFill>
                    <a:srgbClr val="FF0000"/>
                  </a:solidFill>
                </a:rPr>
                <a:t>SELLING PRESSURE 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3) </a:t>
              </a:r>
              <a:r>
                <a:rPr lang="en-MY" sz="2000" b="1" dirty="0">
                  <a:solidFill>
                    <a:srgbClr val="FF0000"/>
                  </a:solidFill>
                </a:rPr>
                <a:t>BUY QUEUE &gt; </a:t>
              </a:r>
              <a:r>
                <a:rPr lang="en-MY" sz="2000" dirty="0">
                  <a:solidFill>
                    <a:schemeClr val="tx1"/>
                  </a:solidFill>
                </a:rPr>
                <a:t>Sell Queue 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b="1" dirty="0">
                  <a:solidFill>
                    <a:srgbClr val="002060"/>
                  </a:solidFill>
                </a:rPr>
                <a:t>* Any One Standby to EXIT</a:t>
              </a:r>
              <a:endParaRPr lang="en-MY" sz="2000" dirty="0">
                <a:solidFill>
                  <a:srgbClr val="002060"/>
                </a:solidFill>
              </a:endParaRP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4) Box </a:t>
              </a:r>
              <a:r>
                <a:rPr lang="en-MY" sz="2000" b="1" dirty="0">
                  <a:solidFill>
                    <a:srgbClr val="FF0000"/>
                  </a:solidFill>
                </a:rPr>
                <a:t>STEPDOWN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r>
                <a:rPr lang="en-MY" sz="2000" dirty="0">
                  <a:solidFill>
                    <a:schemeClr val="tx1"/>
                  </a:solidFill>
                </a:rPr>
                <a:t>5) Straight </a:t>
              </a:r>
              <a:r>
                <a:rPr lang="en-MY" sz="2000" b="1" dirty="0">
                  <a:solidFill>
                    <a:srgbClr val="FF0000"/>
                  </a:solidFill>
                </a:rPr>
                <a:t>DROP 3 BID</a:t>
              </a:r>
              <a:r>
                <a:rPr lang="en-MY" sz="2000" dirty="0">
                  <a:solidFill>
                    <a:schemeClr val="tx1"/>
                  </a:solidFill>
                </a:rPr>
                <a:t> </a:t>
              </a: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MY" sz="2000" dirty="0">
                  <a:solidFill>
                    <a:schemeClr val="tx1"/>
                  </a:solidFill>
                </a:rPr>
                <a:t>No Matter What Just </a:t>
              </a:r>
              <a:r>
                <a:rPr lang="en-MY" sz="2000" b="1" dirty="0">
                  <a:solidFill>
                    <a:srgbClr val="FF0000"/>
                  </a:solidFill>
                </a:rPr>
                <a:t>EXIT</a:t>
              </a:r>
              <a:endParaRPr lang="en-MY" sz="2000" dirty="0">
                <a:solidFill>
                  <a:schemeClr val="tx1"/>
                </a:solidFill>
              </a:endParaRPr>
            </a:p>
            <a:p>
              <a:endParaRPr lang="en-MY" sz="2000" dirty="0">
                <a:solidFill>
                  <a:schemeClr val="tx1"/>
                </a:solidFill>
              </a:endParaRPr>
            </a:p>
            <a:p>
              <a:endParaRPr lang="en-MY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4257FFD-33B7-4D24-BA54-4CDDC0DB2488}"/>
                </a:ext>
              </a:extLst>
            </p:cNvPr>
            <p:cNvSpPr/>
            <p:nvPr/>
          </p:nvSpPr>
          <p:spPr>
            <a:xfrm>
              <a:off x="283223" y="147986"/>
              <a:ext cx="8577554" cy="623086"/>
            </a:xfrm>
            <a:prstGeom prst="rect">
              <a:avLst/>
            </a:prstGeom>
            <a:solidFill>
              <a:srgbClr val="FFFF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800" b="1" dirty="0">
                  <a:solidFill>
                    <a:schemeClr val="accent6">
                      <a:lumMod val="50000"/>
                    </a:schemeClr>
                  </a:solidFill>
                </a:rPr>
                <a:t>XT-DTS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B4FC998-8FF0-439A-8BA2-6DCBCEAE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7"/>
            <a:ext cx="9144000" cy="68511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DC7F4-420B-498E-88AF-B9433B8EDD70}"/>
              </a:ext>
            </a:extLst>
          </p:cNvPr>
          <p:cNvSpPr/>
          <p:nvPr/>
        </p:nvSpPr>
        <p:spPr>
          <a:xfrm>
            <a:off x="71562" y="3522428"/>
            <a:ext cx="2409245" cy="9382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819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16F59D-6965-4B9A-95DF-6F8D3DA3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16AA586-46CF-485D-891B-1B72A402761A}"/>
              </a:ext>
            </a:extLst>
          </p:cNvPr>
          <p:cNvSpPr/>
          <p:nvPr/>
        </p:nvSpPr>
        <p:spPr>
          <a:xfrm>
            <a:off x="71562" y="4110824"/>
            <a:ext cx="4285753" cy="1009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03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5CF90A2-3E9C-4AC0-A67E-EAB71506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922C511-2825-4064-92E5-282F3E917337}"/>
              </a:ext>
            </a:extLst>
          </p:cNvPr>
          <p:cNvSpPr/>
          <p:nvPr/>
        </p:nvSpPr>
        <p:spPr>
          <a:xfrm>
            <a:off x="87464" y="4611756"/>
            <a:ext cx="3856383" cy="477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1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5C794E1-369D-4EA7-8DC2-0F47EA4F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7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Arrow: Bent-Up 2">
            <a:extLst>
              <a:ext uri="{FF2B5EF4-FFF2-40B4-BE49-F238E27FC236}">
                <a16:creationId xmlns="" xmlns:a16="http://schemas.microsoft.com/office/drawing/2014/main" id="{733C3CBB-C339-4C48-B4CD-A8DDD854078A}"/>
              </a:ext>
            </a:extLst>
          </p:cNvPr>
          <p:cNvSpPr/>
          <p:nvPr/>
        </p:nvSpPr>
        <p:spPr>
          <a:xfrm>
            <a:off x="2561967" y="3959405"/>
            <a:ext cx="321274" cy="283082"/>
          </a:xfrm>
          <a:prstGeom prst="bentUpArrow">
            <a:avLst>
              <a:gd name="adj1" fmla="val 17000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Arrow: Bent-Up 4">
            <a:extLst>
              <a:ext uri="{FF2B5EF4-FFF2-40B4-BE49-F238E27FC236}">
                <a16:creationId xmlns="" xmlns:a16="http://schemas.microsoft.com/office/drawing/2014/main" id="{5786F722-905C-406A-BA9E-44572952C176}"/>
              </a:ext>
            </a:extLst>
          </p:cNvPr>
          <p:cNvSpPr/>
          <p:nvPr/>
        </p:nvSpPr>
        <p:spPr>
          <a:xfrm rot="5400000">
            <a:off x="4204368" y="1727253"/>
            <a:ext cx="311391" cy="292067"/>
          </a:xfrm>
          <a:prstGeom prst="bentUpArrow">
            <a:avLst>
              <a:gd name="adj1" fmla="val 17000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Arrow: Bent-Up 5">
            <a:extLst>
              <a:ext uri="{FF2B5EF4-FFF2-40B4-BE49-F238E27FC236}">
                <a16:creationId xmlns="" xmlns:a16="http://schemas.microsoft.com/office/drawing/2014/main" id="{0083EDB8-1E5C-4B91-9E12-272DC1A7C382}"/>
              </a:ext>
            </a:extLst>
          </p:cNvPr>
          <p:cNvSpPr/>
          <p:nvPr/>
        </p:nvSpPr>
        <p:spPr>
          <a:xfrm>
            <a:off x="4922108" y="2042690"/>
            <a:ext cx="321274" cy="283082"/>
          </a:xfrm>
          <a:prstGeom prst="bentUpArrow">
            <a:avLst>
              <a:gd name="adj1" fmla="val 17000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rrow: Bent-Up 6">
            <a:extLst>
              <a:ext uri="{FF2B5EF4-FFF2-40B4-BE49-F238E27FC236}">
                <a16:creationId xmlns="" xmlns:a16="http://schemas.microsoft.com/office/drawing/2014/main" id="{462886D6-285A-40F7-AE99-4D4D56943CF6}"/>
              </a:ext>
            </a:extLst>
          </p:cNvPr>
          <p:cNvSpPr/>
          <p:nvPr/>
        </p:nvSpPr>
        <p:spPr>
          <a:xfrm rot="5400000">
            <a:off x="7322393" y="9660"/>
            <a:ext cx="311388" cy="292067"/>
          </a:xfrm>
          <a:prstGeom prst="bentUpArrow">
            <a:avLst>
              <a:gd name="adj1" fmla="val 17000"/>
              <a:gd name="adj2" fmla="val 25000"/>
              <a:gd name="adj3" fmla="val 25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BFCF8F0-7120-41A2-8E70-198B4778B5C3}"/>
              </a:ext>
            </a:extLst>
          </p:cNvPr>
          <p:cNvSpPr/>
          <p:nvPr/>
        </p:nvSpPr>
        <p:spPr>
          <a:xfrm>
            <a:off x="74141" y="4357818"/>
            <a:ext cx="3188043" cy="5436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906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93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DTS TRADING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kk chin</cp:lastModifiedBy>
  <cp:revision>67</cp:revision>
  <cp:lastPrinted>2018-04-12T03:24:46Z</cp:lastPrinted>
  <dcterms:created xsi:type="dcterms:W3CDTF">2018-01-13T04:15:29Z</dcterms:created>
  <dcterms:modified xsi:type="dcterms:W3CDTF">2018-12-11T06:01:48Z</dcterms:modified>
</cp:coreProperties>
</file>