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E2768-6744-B547-B557-6E9CBB2198B2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3059C-0026-3B4E-94DE-65FE2A5E110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478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3059C-0026-3B4E-94DE-65FE2A5E110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22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007D8-9987-AACC-15D2-246FB4C33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B3ABF-6551-C436-A564-69166941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E192A-AA59-2296-D463-AAF4BF5F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5AD3-5C1E-BC23-14E4-2526DD03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EE32-36A0-3BDF-8087-9C9C9A88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76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F1C9-240E-52CB-5F14-4D8AE660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05912-AFB9-4312-36A2-BB2D5876D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B856B-E2E9-C892-C3F5-56954290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AA65F-4B3C-1999-A7FC-3E6B5A32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9E1E4-850D-3B8D-0767-16E1DCC1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457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EA7ED4-C887-651E-2374-E40DB441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21704-D3DF-3399-F04B-B6BA7081F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E912C-B37A-074C-0686-2BED36D6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43124-CA65-7484-A195-B575B99F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8A02D-10F1-95EA-C748-4800A1F8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3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1129C-2CEB-D1E0-A0BF-1835FADB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B1036-9C26-062F-FE69-91B19282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03B32-468B-1E79-36AD-7BCF83F7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489F8-4A22-9C6D-702A-74CD30C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346F8-78D0-495F-02A7-ED6978D9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27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EF1A1-F267-1384-C1A5-8F500954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C8ED9-90CC-7321-8E5F-BE908CC4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072FE-AD99-F99C-19A9-51444092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F78CA-E136-35B5-9264-4568CC10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5230-F48B-C5CE-E323-54B09136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4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A0F5A-C71D-97F0-10B2-8C7DA77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F621C-D83E-EAC9-93ED-8C2F7FAD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9C69B-B39B-D7D3-262C-CA97C073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8E02E-5FCD-DDA1-7623-86D7AD7D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A0378-B68E-B396-D343-53112BE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180B3-10B6-EAED-C47A-49941EB8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52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E2B9C-1F1E-AEFB-73AD-2CAD126B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8E8BA-2387-E44F-E504-4CD86956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5FB7F-96FC-562F-1AAA-0D4D0F078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9072A-05A5-1FF8-7E73-2F5DE2DBC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5BE18-4EE3-BE5A-010B-E358C6C91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F85D9F-3E13-B9ED-B4DE-277A3CF4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987AA-1C60-3223-CEBB-6AFD730E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3D678-AE44-545C-699A-24FADEB5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2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F9C33-EB3B-167A-292D-CE4ED64C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D4200-B67A-6749-14C3-756188B3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BEB73-A92A-62CA-4B56-4932B6A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853B8-0A93-4DAD-E9E4-6FC571D3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11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CA34F6-68E4-DBEC-BDC0-58C2F449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7C10F-CFF5-25F4-364E-037E5A6F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DF542-10EB-D101-7F59-4AFF2F4E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80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58122-AB3A-341F-2847-BC966EF1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B225E-9574-DA79-70CD-D65FB4C0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4B5F7-CE86-EC71-FE1D-A0F1A3D23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72739-09DD-CDF2-C4EB-48BAADA2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D8A3C-FE92-DE21-041B-D99B9FF1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0DF73-B113-0993-2011-0927FD1F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81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523FB-F422-6E10-E8C4-12CC02BF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A5887B-B832-E739-1457-53B5B2FAF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7A9A5-2129-6F3F-A2A6-A48A60B2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2F52E-A36F-4951-A09E-DC708FFA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C1061-DBBA-91A7-0420-8465603A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342A3-56AB-E401-A982-248E8111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0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9E78D1-CA4D-94F5-A6DB-63577CF2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A6E32-2742-BA84-F04F-D0C1D79E9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25730-AD4A-21F8-11DA-A278C2AD7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6A2B-9835-024F-A65D-2AFC3BF9F6BB}" type="datetimeFigureOut">
              <a:rPr kumimoji="1" lang="ko-Kore-KR" altLang="en-US" smtClean="0"/>
              <a:t>2023. 9. 4.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5BC0-81CE-6330-3C07-B819052A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560E6-3047-D4E9-3B32-A221D059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F4F8-C2D9-9247-935F-2F4323B1CB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70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6B2E-EE0A-EB32-5B32-3DDB001B3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0839"/>
            <a:ext cx="9144000" cy="23876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로봇 </a:t>
            </a:r>
            <a:r>
              <a:rPr kumimoji="1" lang="en-US" altLang="ko-KR" dirty="0"/>
              <a:t>3d</a:t>
            </a:r>
            <a:r>
              <a:rPr kumimoji="1" lang="ko-KR" altLang="en-US" dirty="0"/>
              <a:t> 모델링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r>
              <a:rPr kumimoji="1" lang="en-US" altLang="ko-KR" dirty="0" err="1"/>
              <a:t>stl</a:t>
            </a:r>
            <a:r>
              <a:rPr kumimoji="1" lang="ko-KR" altLang="en-US" dirty="0"/>
              <a:t>파일 불러오기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AE7FFE-DDE0-5D7B-40FC-D57CCBED5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9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ED14C-7DCB-B139-911A-037C17C4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로봇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모델링 불러오기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55517-1CF4-92E9-9DE0-279AF799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2007476"/>
            <a:ext cx="6905296" cy="4361793"/>
          </a:xfrm>
        </p:spPr>
        <p:txBody>
          <a:bodyPr>
            <a:normAutofit fontScale="77500" lnSpcReduction="20000"/>
          </a:bodyPr>
          <a:lstStyle/>
          <a:p>
            <a:r>
              <a:rPr kumimoji="1" lang="en" altLang="ko-Kore-KR" dirty="0"/>
              <a:t>from robot3dmodel_4 import robot3d</a:t>
            </a:r>
          </a:p>
          <a:p>
            <a:endParaRPr kumimoji="1" lang="en" altLang="ko-Kore-KR" dirty="0"/>
          </a:p>
          <a:p>
            <a:r>
              <a:rPr kumimoji="1" lang="en" altLang="ko-Kore-KR" dirty="0"/>
              <a:t>#</a:t>
            </a:r>
            <a:r>
              <a:rPr kumimoji="1" lang="en" altLang="ko-Kore-KR" dirty="0" err="1"/>
              <a:t>opengl</a:t>
            </a:r>
            <a:r>
              <a:rPr kumimoji="1" lang="en" altLang="ko-Kore-KR" dirty="0"/>
              <a:t> </a:t>
            </a:r>
            <a:r>
              <a:rPr kumimoji="1" lang="ko-KR" altLang="en-US" dirty="0"/>
              <a:t>관련</a:t>
            </a:r>
          </a:p>
          <a:p>
            <a:r>
              <a:rPr kumimoji="1" lang="ko-KR" altLang="en-US" dirty="0"/>
              <a:t>        </a:t>
            </a:r>
            <a:r>
              <a:rPr kumimoji="1" lang="en" altLang="ko-Kore-KR" dirty="0" err="1"/>
              <a:t>self.open_gl</a:t>
            </a:r>
            <a:r>
              <a:rPr kumimoji="1" lang="en" altLang="ko-Kore-KR" dirty="0"/>
              <a:t> = robot3d(parent=</a:t>
            </a:r>
            <a:r>
              <a:rPr kumimoji="1" lang="en" altLang="ko-Kore-KR" dirty="0" err="1"/>
              <a:t>self.frame_gl</a:t>
            </a:r>
            <a:r>
              <a:rPr kumimoji="1" lang="en" altLang="ko-Kore-KR" dirty="0"/>
              <a:t>)  </a:t>
            </a:r>
          </a:p>
          <a:p>
            <a:r>
              <a:rPr kumimoji="1" lang="en" altLang="ko-Kore-KR" dirty="0"/>
              <a:t> # create class instance, passing in the tab as parent</a:t>
            </a:r>
          </a:p>
          <a:p>
            <a:r>
              <a:rPr kumimoji="1" lang="en" altLang="ko-Kore-KR" dirty="0"/>
              <a:t>        </a:t>
            </a:r>
            <a:r>
              <a:rPr kumimoji="1" lang="en" altLang="ko-Kore-KR" dirty="0" err="1"/>
              <a:t>self.open_gl.setMinimumSize</a:t>
            </a:r>
            <a:r>
              <a:rPr kumimoji="1" lang="en" altLang="ko-Kore-KR" dirty="0"/>
              <a:t>(441, 411)</a:t>
            </a:r>
          </a:p>
          <a:p>
            <a:r>
              <a:rPr kumimoji="1" lang="en-US" altLang="ko-KR" dirty="0"/>
              <a:t>#</a:t>
            </a:r>
            <a:r>
              <a:rPr kumimoji="1" lang="ko-KR" altLang="en-US" dirty="0"/>
              <a:t>로봇과 관련된 값 넣기</a:t>
            </a:r>
            <a:endParaRPr kumimoji="1" lang="en" altLang="ko-Kore-KR" dirty="0"/>
          </a:p>
          <a:p>
            <a:r>
              <a:rPr kumimoji="1" lang="en" altLang="ko-Kore-KR" dirty="0"/>
              <a:t>def </a:t>
            </a:r>
            <a:r>
              <a:rPr kumimoji="1" lang="en" altLang="ko-Kore-KR" dirty="0" err="1"/>
              <a:t>openglset</a:t>
            </a:r>
            <a:r>
              <a:rPr kumimoji="1" lang="en" altLang="ko-Kore-KR" dirty="0"/>
              <a:t>(self):</a:t>
            </a:r>
          </a:p>
          <a:p>
            <a:r>
              <a:rPr kumimoji="1" lang="en" altLang="ko-Kore-KR" dirty="0"/>
              <a:t>	self.open_gl.robotRPY3d([self.isungb1.hstateRPY[0],self.isungb1.hstateRPY[1],self.isungb1.hstateRPY[2]])</a:t>
            </a:r>
          </a:p>
          <a:p>
            <a:r>
              <a:rPr kumimoji="1" lang="en" altLang="ko-Kore-KR" dirty="0"/>
              <a:t>        self.open_gl.robotMotor3d([self.isungb1.motorQ</a:t>
            </a:r>
            <a:r>
              <a:rPr kumimoji="1" lang="en-US" altLang="ko-KR" dirty="0"/>
              <a:t>])</a:t>
            </a:r>
            <a:endParaRPr kumimoji="1" lang="en" altLang="ko-Kore-KR" dirty="0"/>
          </a:p>
          <a:p>
            <a:r>
              <a:rPr kumimoji="1" lang="en" altLang="ko-Kore-KR" dirty="0"/>
              <a:t>        </a:t>
            </a:r>
            <a:r>
              <a:rPr kumimoji="1" lang="en" altLang="ko-Kore-KR" dirty="0" err="1"/>
              <a:t>self.open_gl.update</a:t>
            </a:r>
            <a:r>
              <a:rPr kumimoji="1" lang="en" altLang="ko-Kore-KR" dirty="0"/>
              <a:t>()</a:t>
            </a:r>
          </a:p>
          <a:p>
            <a:endParaRPr kumimoji="1" lang="en" altLang="ko-Kore-KR" dirty="0"/>
          </a:p>
        </p:txBody>
      </p:sp>
      <p:pic>
        <p:nvPicPr>
          <p:cNvPr id="7" name="그림 6" descr="텍스트, 컴퓨터, 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D7FAD53-B09F-4AF3-3323-98E349ACE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7" t="14697" r="22804" b="11314"/>
          <a:stretch/>
        </p:blipFill>
        <p:spPr>
          <a:xfrm>
            <a:off x="7885211" y="1506303"/>
            <a:ext cx="3041320" cy="2067705"/>
          </a:xfrm>
          <a:prstGeom prst="rect">
            <a:avLst/>
          </a:prstGeom>
        </p:spPr>
      </p:pic>
      <p:pic>
        <p:nvPicPr>
          <p:cNvPr id="9" name="그림 8" descr="그림, 스케치, 클립아트, 개구리이(가) 표시된 사진&#10;&#10;자동 생성된 설명">
            <a:extLst>
              <a:ext uri="{FF2B5EF4-FFF2-40B4-BE49-F238E27FC236}">
                <a16:creationId xmlns:a16="http://schemas.microsoft.com/office/drawing/2014/main" id="{14B5816E-6879-3522-EA66-103DE56F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211" y="4168354"/>
            <a:ext cx="3079990" cy="2324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12260-FC18-2344-84CF-27DC43EDFC19}"/>
              </a:ext>
            </a:extLst>
          </p:cNvPr>
          <p:cNvSpPr txBox="1"/>
          <p:nvPr/>
        </p:nvSpPr>
        <p:spPr>
          <a:xfrm>
            <a:off x="8472060" y="368651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실제</a:t>
            </a:r>
            <a:r>
              <a:rPr kumimoji="1" lang="ko-KR" altLang="en-US" dirty="0"/>
              <a:t> 적용된 모습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15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2DAE4-8FDC-F50E-501C-CCAE4125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1" y="107874"/>
            <a:ext cx="10515600" cy="1325563"/>
          </a:xfrm>
        </p:spPr>
        <p:txBody>
          <a:bodyPr/>
          <a:lstStyle/>
          <a:p>
            <a:r>
              <a:rPr kumimoji="1" lang="en" altLang="ko-Kore-KR" dirty="0"/>
              <a:t>robot3dmodel_4</a:t>
            </a:r>
            <a:r>
              <a:rPr kumimoji="1" lang="ko-KR" altLang="en-US" dirty="0"/>
              <a:t> 구성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A6C46-0893-8279-B3AF-9090954F9F40}"/>
              </a:ext>
            </a:extLst>
          </p:cNvPr>
          <p:cNvSpPr txBox="1"/>
          <p:nvPr/>
        </p:nvSpPr>
        <p:spPr>
          <a:xfrm>
            <a:off x="353066" y="1271855"/>
            <a:ext cx="3621503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800" dirty="0"/>
              <a:t>#==================================================================</a:t>
            </a:r>
          </a:p>
          <a:p>
            <a:r>
              <a:rPr kumimoji="1" lang="en" altLang="ko-Kore-KR" sz="800" dirty="0"/>
              <a:t>        </a:t>
            </a:r>
            <a:r>
              <a:rPr kumimoji="1" lang="en" altLang="ko-Kore-KR" sz="800" dirty="0" err="1"/>
              <a:t>glMatrixMode</a:t>
            </a:r>
            <a:r>
              <a:rPr kumimoji="1" lang="en" altLang="ko-Kore-KR" sz="800" dirty="0"/>
              <a:t>(GL_MODELVIEW)</a:t>
            </a:r>
          </a:p>
          <a:p>
            <a:r>
              <a:rPr kumimoji="1" lang="en" altLang="ko-Kore-KR" sz="800" dirty="0"/>
              <a:t>        </a:t>
            </a:r>
            <a:r>
              <a:rPr kumimoji="1" lang="en" altLang="ko-Kore-KR" sz="800" dirty="0" err="1"/>
              <a:t>glLoadIdentity</a:t>
            </a:r>
            <a:r>
              <a:rPr kumimoji="1" lang="en" altLang="ko-Kore-KR" sz="800" dirty="0"/>
              <a:t>()</a:t>
            </a:r>
          </a:p>
          <a:p>
            <a:r>
              <a:rPr kumimoji="1" lang="en" altLang="ko-Kore-KR" sz="800" dirty="0"/>
              <a:t>        </a:t>
            </a:r>
            <a:r>
              <a:rPr kumimoji="1" lang="en" altLang="ko-Kore-KR" sz="800" dirty="0" err="1"/>
              <a:t>gluLookAt</a:t>
            </a:r>
            <a:r>
              <a:rPr kumimoji="1" lang="en" altLang="ko-Kore-KR" sz="800" dirty="0"/>
              <a:t>(10,-10,10, 0,0,0, 0,-1,0)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#</a:t>
            </a:r>
            <a:r>
              <a:rPr kumimoji="1" lang="ko-KR" altLang="en-US" sz="800" dirty="0"/>
              <a:t>카메라</a:t>
            </a:r>
            <a:endParaRPr kumimoji="1" lang="en" altLang="ko-Kore-KR" sz="800" dirty="0"/>
          </a:p>
          <a:p>
            <a:r>
              <a:rPr kumimoji="1" lang="en" altLang="ko-Kore-KR" sz="800" dirty="0"/>
              <a:t>        </a:t>
            </a:r>
          </a:p>
          <a:p>
            <a:r>
              <a:rPr kumimoji="1" lang="en" altLang="ko-Kore-KR" sz="800" dirty="0"/>
              <a:t>        </a:t>
            </a:r>
            <a:r>
              <a:rPr kumimoji="1" lang="en" altLang="ko-Kore-KR" sz="800" dirty="0" err="1"/>
              <a:t>glCallList</a:t>
            </a:r>
            <a:r>
              <a:rPr kumimoji="1" lang="en" altLang="ko-Kore-KR" sz="800" dirty="0"/>
              <a:t>(</a:t>
            </a:r>
            <a:r>
              <a:rPr kumimoji="1" lang="en" altLang="ko-Kore-KR" sz="800" dirty="0" err="1"/>
              <a:t>self.planeList</a:t>
            </a:r>
            <a:r>
              <a:rPr kumimoji="1" lang="en" altLang="ko-Kore-KR" sz="800" dirty="0"/>
              <a:t>)</a:t>
            </a:r>
          </a:p>
          <a:p>
            <a:r>
              <a:rPr kumimoji="1" lang="en" altLang="ko-Kore-KR" sz="800" dirty="0"/>
              <a:t>        #</a:t>
            </a:r>
            <a:r>
              <a:rPr kumimoji="1" lang="en" altLang="ko-Kore-KR" sz="800" dirty="0" err="1"/>
              <a:t>drawAxes</a:t>
            </a:r>
            <a:r>
              <a:rPr kumimoji="1" lang="en" altLang="ko-Kore-KR" sz="800" dirty="0"/>
              <a:t>()</a:t>
            </a:r>
          </a:p>
          <a:p>
            <a:r>
              <a:rPr kumimoji="1" lang="en" altLang="ko-Kore-KR" sz="800" dirty="0"/>
              <a:t>        </a:t>
            </a:r>
          </a:p>
          <a:p>
            <a:r>
              <a:rPr kumimoji="1" lang="en" altLang="ko-Kore-KR" sz="800" dirty="0"/>
              <a:t>        </a:t>
            </a:r>
            <a:r>
              <a:rPr kumimoji="1" lang="en" altLang="ko-Kore-KR" sz="800" dirty="0" err="1"/>
              <a:t>glTranslatef</a:t>
            </a:r>
            <a:r>
              <a:rPr kumimoji="1" lang="en" altLang="ko-Kore-KR" sz="800" dirty="0"/>
              <a:t>(</a:t>
            </a:r>
            <a:r>
              <a:rPr kumimoji="1" lang="en" altLang="ko-Kore-KR" sz="800" dirty="0" err="1"/>
              <a:t>self.base_position</a:t>
            </a:r>
            <a:r>
              <a:rPr kumimoji="1" lang="en" altLang="ko-Kore-KR" sz="800" dirty="0"/>
              <a:t>[0], 0, </a:t>
            </a:r>
            <a:r>
              <a:rPr kumimoji="1" lang="en" altLang="ko-Kore-KR" sz="800" dirty="0" err="1"/>
              <a:t>self.base_position</a:t>
            </a:r>
            <a:r>
              <a:rPr kumimoji="1" lang="en" altLang="ko-Kore-KR" sz="800" dirty="0"/>
              <a:t>[1])</a:t>
            </a:r>
          </a:p>
          <a:p>
            <a:r>
              <a:rPr kumimoji="1" lang="en" altLang="ko-Kore-KR" sz="800" dirty="0"/>
              <a:t>       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FFFF00"/>
                </a:highlight>
              </a:rPr>
              <a:t>(1, 0.5, 2) # </a:t>
            </a:r>
            <a:r>
              <a:rPr kumimoji="1" lang="ko-KR" altLang="en-US" sz="800" dirty="0">
                <a:highlight>
                  <a:srgbClr val="FFFF00"/>
                </a:highlight>
              </a:rPr>
              <a:t>몸통을 평면으로 들어올리는 변환</a:t>
            </a:r>
          </a:p>
          <a:p>
            <a:r>
              <a:rPr kumimoji="1" lang="ko-KR" altLang="en-US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FF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self.yaw</a:t>
            </a:r>
            <a:r>
              <a:rPr kumimoji="1" lang="en" altLang="ko-Kore-KR" sz="800" dirty="0">
                <a:highlight>
                  <a:srgbClr val="FFFF00"/>
                </a:highlight>
              </a:rPr>
              <a:t>, 0, 1, 0)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FF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self.roll</a:t>
            </a:r>
            <a:r>
              <a:rPr kumimoji="1" lang="en" altLang="ko-Kore-KR" sz="800" dirty="0">
                <a:highlight>
                  <a:srgbClr val="FFFF00"/>
                </a:highlight>
              </a:rPr>
              <a:t>, 0, 0, 1)# </a:t>
            </a:r>
            <a:r>
              <a:rPr kumimoji="1" lang="ko-KR" altLang="en-US" sz="800" dirty="0">
                <a:highlight>
                  <a:srgbClr val="FFFF00"/>
                </a:highlight>
              </a:rPr>
              <a:t>몸통을 회전</a:t>
            </a:r>
          </a:p>
          <a:p>
            <a:r>
              <a:rPr kumimoji="1" lang="ko-KR" altLang="en-US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FF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self.pitch</a:t>
            </a:r>
            <a:r>
              <a:rPr kumimoji="1" lang="en" altLang="ko-Kore-KR" sz="800" dirty="0">
                <a:highlight>
                  <a:srgbClr val="FFFF00"/>
                </a:highlight>
              </a:rPr>
              <a:t>, 1, 0, 0)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glPushMatrix</a:t>
            </a:r>
            <a:r>
              <a:rPr kumimoji="1" lang="en" altLang="ko-Kore-KR" sz="800" dirty="0">
                <a:highlight>
                  <a:srgbClr val="FF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glScalef</a:t>
            </a:r>
            <a:r>
              <a:rPr kumimoji="1" lang="en" altLang="ko-Kore-KR" sz="800" dirty="0">
                <a:highlight>
                  <a:srgbClr val="FFFF00"/>
                </a:highlight>
              </a:rPr>
              <a:t>(2, 2, 4)   # </a:t>
            </a:r>
            <a:r>
              <a:rPr kumimoji="1" lang="ko-KR" altLang="en-US" sz="800" dirty="0">
                <a:highlight>
                  <a:srgbClr val="FFFF00"/>
                </a:highlight>
              </a:rPr>
              <a:t>몸통의 크기 변경</a:t>
            </a:r>
          </a:p>
          <a:p>
            <a:r>
              <a:rPr kumimoji="1" lang="ko-KR" altLang="en-US" sz="800" dirty="0">
                <a:highlight>
                  <a:srgbClr val="FF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FF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drawAxes</a:t>
            </a:r>
            <a:r>
              <a:rPr kumimoji="1" lang="en" altLang="ko-Kore-KR" sz="800" dirty="0">
                <a:highlight>
                  <a:srgbClr val="FFFF00"/>
                </a:highlight>
              </a:rPr>
              <a:t>()    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glColor3f(1,1,1)        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drawCube</a:t>
            </a:r>
            <a:r>
              <a:rPr kumimoji="1" lang="en" altLang="ko-Kore-KR" sz="800" dirty="0">
                <a:highlight>
                  <a:srgbClr val="FF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FF00"/>
                </a:highlight>
              </a:rPr>
              <a:t>glPopMatrix</a:t>
            </a:r>
            <a:r>
              <a:rPr kumimoji="1" lang="en" altLang="ko-Kore-KR" sz="800" dirty="0">
                <a:highlight>
                  <a:srgbClr val="FFFF00"/>
                </a:highlight>
              </a:rPr>
              <a:t>()</a:t>
            </a:r>
          </a:p>
          <a:p>
            <a:endParaRPr kumimoji="1" lang="en" altLang="ko-Kore-KR" sz="800" dirty="0"/>
          </a:p>
          <a:p>
            <a:r>
              <a:rPr kumimoji="1" lang="en" altLang="ko-Kore-KR" sz="800" dirty="0"/>
              <a:t>        ###  Base: </a:t>
            </a:r>
            <a:r>
              <a:rPr kumimoji="1" lang="ko-KR" altLang="en-US" sz="800" dirty="0"/>
              <a:t>전후 좌우로 이동 가능</a:t>
            </a:r>
          </a:p>
          <a:p>
            <a:endParaRPr kumimoji="1" lang="ko-KR" altLang="en-US" sz="800" dirty="0"/>
          </a:p>
          <a:p>
            <a:r>
              <a:rPr kumimoji="1" lang="ko-KR" altLang="en-US" sz="800" dirty="0"/>
              <a:t>        </a:t>
            </a:r>
            <a:r>
              <a:rPr kumimoji="1" lang="en-US" altLang="ko-KR" sz="800" dirty="0"/>
              <a:t># </a:t>
            </a:r>
            <a:r>
              <a:rPr kumimoji="1" lang="ko-KR" altLang="en-US" sz="800" dirty="0"/>
              <a:t>제어를 통해 옮겨간 위치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self.base_position</a:t>
            </a:r>
            <a:r>
              <a:rPr kumimoji="1" lang="en" altLang="ko-Kore-KR" sz="800" dirty="0">
                <a:highlight>
                  <a:srgbClr val="00FF00"/>
                </a:highlight>
              </a:rPr>
              <a:t>[0], 0,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self.base_position</a:t>
            </a:r>
            <a:r>
              <a:rPr kumimoji="1" lang="en" altLang="ko-Kore-KR" sz="800" dirty="0">
                <a:highlight>
                  <a:srgbClr val="00FF00"/>
                </a:highlight>
              </a:rPr>
              <a:t>[1])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(2.1, 0, 4.4) 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몸통을 평면으로 들어올리는 변환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self.yaw</a:t>
            </a:r>
            <a:r>
              <a:rPr kumimoji="1" lang="en" altLang="ko-Kore-KR" sz="800" dirty="0">
                <a:highlight>
                  <a:srgbClr val="00FF00"/>
                </a:highlight>
              </a:rPr>
              <a:t>, 0, -1, 0)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self.roll</a:t>
            </a:r>
            <a:r>
              <a:rPr kumimoji="1" lang="en" altLang="ko-Kore-KR" sz="800" dirty="0">
                <a:highlight>
                  <a:srgbClr val="00FF00"/>
                </a:highlight>
              </a:rPr>
              <a:t>, 0, 0, -1)#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몸통을 회전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self.pitch</a:t>
            </a:r>
            <a:r>
              <a:rPr kumimoji="1" lang="en" altLang="ko-Kore-KR" sz="800" dirty="0">
                <a:highlight>
                  <a:srgbClr val="00FF00"/>
                </a:highlight>
              </a:rPr>
              <a:t>, -1, 0, 0)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(self.arm1X3, 1, 0, 0)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(self.shoulder3, 0, 0, 1)#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몸통을 회전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glPushMatrix</a:t>
            </a:r>
            <a:r>
              <a:rPr kumimoji="1" lang="en" altLang="ko-Kore-KR" sz="800" dirty="0">
                <a:highlight>
                  <a:srgbClr val="00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glScalef</a:t>
            </a:r>
            <a:r>
              <a:rPr kumimoji="1" lang="en" altLang="ko-Kore-KR" sz="800" dirty="0">
                <a:highlight>
                  <a:srgbClr val="00FF00"/>
                </a:highlight>
              </a:rPr>
              <a:t>(0.5, 0.5, 1)   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몸통의 크기 변경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drawAxes</a:t>
            </a:r>
            <a:r>
              <a:rPr kumimoji="1" lang="en" altLang="ko-Kore-KR" sz="800" dirty="0">
                <a:highlight>
                  <a:srgbClr val="00FF00"/>
                </a:highlight>
              </a:rPr>
              <a:t>()   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glColor3f(1,1,1)       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drawCube</a:t>
            </a:r>
            <a:r>
              <a:rPr kumimoji="1" lang="en" altLang="ko-Kore-KR" sz="800" dirty="0">
                <a:highlight>
                  <a:srgbClr val="00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glPopMatrix</a:t>
            </a:r>
            <a:r>
              <a:rPr kumimoji="1" lang="en" altLang="ko-Kore-KR" sz="800" dirty="0">
                <a:highlight>
                  <a:srgbClr val="00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(0, 0, 0)#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몸통을 평면으로 들어올리는 변환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self.yaw</a:t>
            </a:r>
            <a:r>
              <a:rPr kumimoji="1" lang="en" altLang="ko-Kore-KR" sz="800" dirty="0">
                <a:highlight>
                  <a:srgbClr val="00FF00"/>
                </a:highlight>
              </a:rPr>
              <a:t>, 0, -1, 0)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self.roll</a:t>
            </a:r>
            <a:r>
              <a:rPr kumimoji="1" lang="en" altLang="ko-Kore-KR" sz="800" dirty="0">
                <a:highlight>
                  <a:srgbClr val="00FF00"/>
                </a:highlight>
              </a:rPr>
              <a:t>, 0, 0, -1)#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몸통을 회전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self.pitch</a:t>
            </a:r>
            <a:r>
              <a:rPr kumimoji="1" lang="en" altLang="ko-Kore-KR" sz="800" dirty="0">
                <a:highlight>
                  <a:srgbClr val="00FF00"/>
                </a:highlight>
              </a:rPr>
              <a:t>, -1, 0, 0)</a:t>
            </a:r>
          </a:p>
          <a:p>
            <a:r>
              <a:rPr kumimoji="1" lang="en" altLang="ko-Kore-KR" sz="500" dirty="0"/>
              <a:t>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05850-6D85-2085-F47F-832B6EB16E6E}"/>
              </a:ext>
            </a:extLst>
          </p:cNvPr>
          <p:cNvSpPr txBox="1"/>
          <p:nvPr/>
        </p:nvSpPr>
        <p:spPr>
          <a:xfrm>
            <a:off x="3773213" y="1433437"/>
            <a:ext cx="36215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800" dirty="0">
                <a:highlight>
                  <a:srgbClr val="00FF00"/>
                </a:highlight>
              </a:rPr>
              <a:t> </a:t>
            </a:r>
            <a:r>
              <a:rPr kumimoji="1" lang="ko-KR" altLang="en-US" sz="800" dirty="0">
                <a:highlight>
                  <a:srgbClr val="00FF00"/>
                </a:highlight>
              </a:rPr>
              <a:t>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(self.arm1X3, 1, 0, 0)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00"/>
                </a:highlight>
              </a:rPr>
              <a:t>(self.shoulder1, 0, 0, 1)#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몸통을 회전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glPushMatrix</a:t>
            </a:r>
            <a:r>
              <a:rPr kumimoji="1" lang="en" altLang="ko-Kore-KR" sz="800" dirty="0">
                <a:highlight>
                  <a:srgbClr val="00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glScalef</a:t>
            </a:r>
            <a:r>
              <a:rPr kumimoji="1" lang="en" altLang="ko-Kore-KR" sz="800" dirty="0">
                <a:highlight>
                  <a:srgbClr val="00FF00"/>
                </a:highlight>
              </a:rPr>
              <a:t>(0.5, 0.5, 1)   # </a:t>
            </a:r>
            <a:r>
              <a:rPr kumimoji="1" lang="ko-KR" altLang="en-US" sz="800" dirty="0">
                <a:highlight>
                  <a:srgbClr val="00FF00"/>
                </a:highlight>
              </a:rPr>
              <a:t>몸통의 크기 변경</a:t>
            </a:r>
          </a:p>
          <a:p>
            <a:r>
              <a:rPr kumimoji="1" lang="ko-KR" altLang="en-US" sz="800" dirty="0">
                <a:highlight>
                  <a:srgbClr val="00FF00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00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drawAxes</a:t>
            </a:r>
            <a:r>
              <a:rPr kumimoji="1" lang="en" altLang="ko-Kore-KR" sz="800" dirty="0">
                <a:highlight>
                  <a:srgbClr val="00FF00"/>
                </a:highlight>
              </a:rPr>
              <a:t>()   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glColor3f(1,1,1) 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drawCube</a:t>
            </a:r>
            <a:r>
              <a:rPr kumimoji="1" lang="en" altLang="ko-Kore-KR" sz="800" dirty="0">
                <a:highlight>
                  <a:srgbClr val="00FF00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00"/>
                </a:highlight>
              </a:rPr>
              <a:t>glPopMatrix</a:t>
            </a:r>
            <a:r>
              <a:rPr kumimoji="1" lang="en" altLang="ko-Kore-KR" sz="800" dirty="0">
                <a:highlight>
                  <a:srgbClr val="00FF00"/>
                </a:highlight>
              </a:rPr>
              <a:t>()</a:t>
            </a:r>
          </a:p>
          <a:p>
            <a:endParaRPr kumimoji="1" lang="en" altLang="ko-Kore-KR" sz="800" dirty="0"/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### </a:t>
            </a:r>
            <a:r>
              <a:rPr kumimoji="1" lang="ko-KR" altLang="en-US" sz="800" dirty="0">
                <a:highlight>
                  <a:srgbClr val="00FFFF"/>
                </a:highlight>
              </a:rPr>
              <a:t>팔 </a:t>
            </a:r>
            <a:r>
              <a:rPr kumimoji="1" lang="en-US" altLang="ko-KR" sz="800" dirty="0">
                <a:highlight>
                  <a:srgbClr val="00FFFF"/>
                </a:highlight>
              </a:rPr>
              <a:t>1</a:t>
            </a:r>
            <a:r>
              <a:rPr kumimoji="1" lang="ko-KR" altLang="en-US" sz="800" dirty="0">
                <a:highlight>
                  <a:srgbClr val="00FFFF"/>
                </a:highlight>
              </a:rPr>
              <a:t>을 그리자</a:t>
            </a:r>
          </a:p>
          <a:p>
            <a:r>
              <a:rPr kumimoji="1" lang="ko-KR" altLang="en-US" sz="800" dirty="0">
                <a:highlight>
                  <a:srgbClr val="00FFFF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FF"/>
                </a:highlight>
              </a:rPr>
              <a:t># </a:t>
            </a:r>
            <a:r>
              <a:rPr kumimoji="1" lang="ko-KR" altLang="en-US" sz="800" dirty="0">
                <a:highlight>
                  <a:srgbClr val="00FFFF"/>
                </a:highlight>
              </a:rPr>
              <a:t>몸통의 반 만큼 올린다 </a:t>
            </a:r>
            <a:r>
              <a:rPr kumimoji="1" lang="en-US" altLang="ko-KR" sz="800" dirty="0">
                <a:highlight>
                  <a:srgbClr val="00FFFF"/>
                </a:highlight>
              </a:rPr>
              <a:t>(</a:t>
            </a:r>
            <a:r>
              <a:rPr kumimoji="1" lang="ko-KR" altLang="en-US" sz="800" dirty="0">
                <a:highlight>
                  <a:srgbClr val="00FFFF"/>
                </a:highlight>
              </a:rPr>
              <a:t>중심이 관절 위치</a:t>
            </a:r>
            <a:r>
              <a:rPr kumimoji="1" lang="en-US" altLang="ko-KR" sz="800" dirty="0">
                <a:highlight>
                  <a:srgbClr val="00FFFF"/>
                </a:highlight>
              </a:rPr>
              <a:t>)</a:t>
            </a:r>
          </a:p>
          <a:p>
            <a:r>
              <a:rPr kumimoji="1" lang="en-US" altLang="ko-KR" sz="8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00FFFF"/>
                </a:highlight>
              </a:rPr>
              <a:t>(0, -0.5, 0)  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### </a:t>
            </a:r>
            <a:r>
              <a:rPr kumimoji="1" lang="ko-KR" altLang="en-US" sz="800" dirty="0">
                <a:highlight>
                  <a:srgbClr val="00FFFF"/>
                </a:highlight>
              </a:rPr>
              <a:t>회전 적용</a:t>
            </a:r>
          </a:p>
          <a:p>
            <a:r>
              <a:rPr kumimoji="1" lang="ko-KR" altLang="en-US" sz="800" dirty="0">
                <a:highlight>
                  <a:srgbClr val="00FFFF"/>
                </a:highlight>
              </a:rPr>
              <a:t>        </a:t>
            </a:r>
            <a:r>
              <a:rPr kumimoji="1" lang="en-US" altLang="ko-KR" sz="800" dirty="0">
                <a:highlight>
                  <a:srgbClr val="00FFFF"/>
                </a:highlight>
              </a:rPr>
              <a:t>#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FF"/>
                </a:highlight>
              </a:rPr>
              <a:t>(self.arm1Y, 0, 1, 0)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glRotatef</a:t>
            </a:r>
            <a:r>
              <a:rPr kumimoji="1" lang="en" altLang="ko-Kore-KR" sz="800" dirty="0">
                <a:highlight>
                  <a:srgbClr val="00FFFF"/>
                </a:highlight>
              </a:rPr>
              <a:t>(self.arm1X3, 1, 0, 0)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# </a:t>
            </a:r>
            <a:r>
              <a:rPr kumimoji="1" lang="ko-KR" altLang="en-US" sz="800" dirty="0">
                <a:highlight>
                  <a:srgbClr val="00FFFF"/>
                </a:highlight>
              </a:rPr>
              <a:t>팔의 아래쪽을 관절에 맞추기 </a:t>
            </a:r>
            <a:r>
              <a:rPr kumimoji="1" lang="en-US" altLang="ko-KR" sz="800" dirty="0">
                <a:highlight>
                  <a:srgbClr val="00FFFF"/>
                </a:highlight>
              </a:rPr>
              <a:t>(</a:t>
            </a:r>
            <a:r>
              <a:rPr kumimoji="1" lang="ko-KR" altLang="en-US" sz="800" dirty="0">
                <a:highlight>
                  <a:srgbClr val="00FFFF"/>
                </a:highlight>
              </a:rPr>
              <a:t>팔의 길이 반 만큼 올리기</a:t>
            </a:r>
            <a:r>
              <a:rPr kumimoji="1" lang="en-US" altLang="ko-KR" sz="800" dirty="0">
                <a:highlight>
                  <a:srgbClr val="00FFFF"/>
                </a:highlight>
              </a:rPr>
              <a:t>)</a:t>
            </a:r>
          </a:p>
          <a:p>
            <a:r>
              <a:rPr kumimoji="1" lang="en-US" altLang="ko-KR" sz="8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00FFFF"/>
                </a:highlight>
              </a:rPr>
              <a:t>(0, 2, 0)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glPushMatrix</a:t>
            </a:r>
            <a:r>
              <a:rPr kumimoji="1" lang="en" altLang="ko-Kore-KR" sz="800" dirty="0">
                <a:highlight>
                  <a:srgbClr val="00FF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glScalef</a:t>
            </a:r>
            <a:r>
              <a:rPr kumimoji="1" lang="en" altLang="ko-Kore-KR" sz="800" dirty="0">
                <a:highlight>
                  <a:srgbClr val="00FFFF"/>
                </a:highlight>
              </a:rPr>
              <a:t>(1, 3, 1)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drawAxes</a:t>
            </a:r>
            <a:r>
              <a:rPr kumimoji="1" lang="en" altLang="ko-Kore-KR" sz="800" dirty="0">
                <a:highlight>
                  <a:srgbClr val="00FF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glColor3f(1,1,0)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self.model2.draw()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self.model2.draw2()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drawCube</a:t>
            </a:r>
            <a:r>
              <a:rPr kumimoji="1" lang="en" altLang="ko-Kore-KR" sz="800" dirty="0">
                <a:highlight>
                  <a:srgbClr val="00FF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00FFFF"/>
                </a:highlight>
              </a:rPr>
              <a:t>glPopMatrix</a:t>
            </a:r>
            <a:r>
              <a:rPr kumimoji="1" lang="en" altLang="ko-Kore-KR" sz="800" dirty="0">
                <a:highlight>
                  <a:srgbClr val="00FFFF"/>
                </a:highlight>
              </a:rPr>
              <a:t>()</a:t>
            </a:r>
          </a:p>
          <a:p>
            <a:r>
              <a:rPr kumimoji="1" lang="en" altLang="ko-Kore-KR" sz="800" dirty="0"/>
              <a:t>        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FF00FF"/>
                </a:highlight>
              </a:rPr>
              <a:t>(0, 1.5, 0)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# </a:t>
            </a:r>
            <a:r>
              <a:rPr kumimoji="1" lang="ko-KR" altLang="en-US" sz="800" dirty="0">
                <a:highlight>
                  <a:srgbClr val="FF00FF"/>
                </a:highlight>
              </a:rPr>
              <a:t>회전 실시</a:t>
            </a:r>
          </a:p>
          <a:p>
            <a:r>
              <a:rPr kumimoji="1" lang="ko-KR" altLang="en-US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glRotatef</a:t>
            </a:r>
            <a:r>
              <a:rPr kumimoji="1" lang="en" altLang="ko-Kore-KR" sz="800" dirty="0">
                <a:highlight>
                  <a:srgbClr val="FF00FF"/>
                </a:highlight>
              </a:rPr>
              <a:t>(self.arm2X3, 1, 0, 0)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# </a:t>
            </a:r>
            <a:r>
              <a:rPr kumimoji="1" lang="ko-KR" altLang="en-US" sz="800" dirty="0">
                <a:highlight>
                  <a:srgbClr val="FF00FF"/>
                </a:highlight>
              </a:rPr>
              <a:t>팔 </a:t>
            </a:r>
            <a:r>
              <a:rPr kumimoji="1" lang="en-US" altLang="ko-KR" sz="800" dirty="0">
                <a:highlight>
                  <a:srgbClr val="FF00FF"/>
                </a:highlight>
              </a:rPr>
              <a:t>2</a:t>
            </a:r>
            <a:r>
              <a:rPr kumimoji="1" lang="ko-KR" altLang="en-US" sz="800" dirty="0">
                <a:highlight>
                  <a:srgbClr val="FF00FF"/>
                </a:highlight>
              </a:rPr>
              <a:t>의 끝을 관절로 옮김 </a:t>
            </a:r>
            <a:r>
              <a:rPr kumimoji="1" lang="en-US" altLang="ko-KR" sz="800" dirty="0">
                <a:highlight>
                  <a:srgbClr val="FF00FF"/>
                </a:highlight>
              </a:rPr>
              <a:t>(</a:t>
            </a:r>
            <a:r>
              <a:rPr kumimoji="1" lang="ko-KR" altLang="en-US" sz="800" dirty="0">
                <a:highlight>
                  <a:srgbClr val="FF00FF"/>
                </a:highlight>
              </a:rPr>
              <a:t>팔 </a:t>
            </a:r>
            <a:r>
              <a:rPr kumimoji="1" lang="en-US" altLang="ko-KR" sz="800" dirty="0">
                <a:highlight>
                  <a:srgbClr val="FF00FF"/>
                </a:highlight>
              </a:rPr>
              <a:t>2</a:t>
            </a:r>
            <a:r>
              <a:rPr kumimoji="1" lang="ko-KR" altLang="en-US" sz="800" dirty="0">
                <a:highlight>
                  <a:srgbClr val="FF00FF"/>
                </a:highlight>
              </a:rPr>
              <a:t>의 반 이동</a:t>
            </a:r>
            <a:r>
              <a:rPr kumimoji="1" lang="en-US" altLang="ko-KR" sz="800" dirty="0">
                <a:highlight>
                  <a:srgbClr val="FF00FF"/>
                </a:highlight>
              </a:rPr>
              <a:t>)</a:t>
            </a:r>
          </a:p>
          <a:p>
            <a:r>
              <a:rPr kumimoji="1" lang="en-US" altLang="ko-KR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glTranslatef</a:t>
            </a:r>
            <a:r>
              <a:rPr kumimoji="1" lang="en" altLang="ko-Kore-KR" sz="800" dirty="0">
                <a:highlight>
                  <a:srgbClr val="FF00FF"/>
                </a:highlight>
              </a:rPr>
              <a:t>(0, 1.5, 0)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# </a:t>
            </a:r>
            <a:r>
              <a:rPr kumimoji="1" lang="ko-KR" altLang="en-US" sz="800" dirty="0">
                <a:highlight>
                  <a:srgbClr val="FF00FF"/>
                </a:highlight>
              </a:rPr>
              <a:t>팔 </a:t>
            </a:r>
            <a:r>
              <a:rPr kumimoji="1" lang="en-US" altLang="ko-KR" sz="800" dirty="0">
                <a:highlight>
                  <a:srgbClr val="FF00FF"/>
                </a:highlight>
              </a:rPr>
              <a:t>2: </a:t>
            </a:r>
            <a:r>
              <a:rPr kumimoji="1" lang="ko-KR" altLang="en-US" sz="800" dirty="0">
                <a:highlight>
                  <a:srgbClr val="FF00FF"/>
                </a:highlight>
              </a:rPr>
              <a:t>높이가 </a:t>
            </a:r>
            <a:r>
              <a:rPr kumimoji="1" lang="en-US" altLang="ko-KR" sz="800" dirty="0">
                <a:highlight>
                  <a:srgbClr val="FF00FF"/>
                </a:highlight>
              </a:rPr>
              <a:t>3</a:t>
            </a:r>
            <a:r>
              <a:rPr kumimoji="1" lang="ko-KR" altLang="en-US" sz="800" dirty="0">
                <a:highlight>
                  <a:srgbClr val="FF00FF"/>
                </a:highlight>
              </a:rPr>
              <a:t>인 육면체</a:t>
            </a:r>
          </a:p>
          <a:p>
            <a:r>
              <a:rPr kumimoji="1" lang="ko-KR" altLang="en-US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glPushMatrix</a:t>
            </a:r>
            <a:r>
              <a:rPr kumimoji="1" lang="en" altLang="ko-Kore-KR" sz="800" dirty="0">
                <a:highlight>
                  <a:srgbClr val="FF00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glScalef</a:t>
            </a:r>
            <a:r>
              <a:rPr kumimoji="1" lang="en" altLang="ko-Kore-KR" sz="800" dirty="0">
                <a:highlight>
                  <a:srgbClr val="FF00FF"/>
                </a:highlight>
              </a:rPr>
              <a:t>(1, 3, 1)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#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drawAxes</a:t>
            </a:r>
            <a:r>
              <a:rPr kumimoji="1" lang="en" altLang="ko-Kore-KR" sz="800" dirty="0">
                <a:highlight>
                  <a:srgbClr val="FF00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glColor3f(0,1,1)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self.modelL.draw</a:t>
            </a:r>
            <a:r>
              <a:rPr kumimoji="1" lang="en" altLang="ko-Kore-KR" sz="800" dirty="0">
                <a:highlight>
                  <a:srgbClr val="FF00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self.modelL.draw2()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drawCube</a:t>
            </a:r>
            <a:r>
              <a:rPr kumimoji="1" lang="en" altLang="ko-Kore-KR" sz="800" dirty="0">
                <a:highlight>
                  <a:srgbClr val="FF00FF"/>
                </a:highlight>
              </a:rPr>
              <a:t>()</a:t>
            </a:r>
          </a:p>
          <a:p>
            <a:r>
              <a:rPr kumimoji="1" lang="en" altLang="ko-Kore-KR" sz="8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800" dirty="0" err="1">
                <a:highlight>
                  <a:srgbClr val="FF00FF"/>
                </a:highlight>
              </a:rPr>
              <a:t>glPopMatrix</a:t>
            </a:r>
            <a:r>
              <a:rPr kumimoji="1" lang="en" altLang="ko-Kore-KR" sz="800" dirty="0">
                <a:highlight>
                  <a:srgbClr val="FF00FF"/>
                </a:highlight>
              </a:rPr>
              <a:t>()</a:t>
            </a:r>
          </a:p>
          <a:p>
            <a:r>
              <a:rPr kumimoji="1" lang="en" altLang="ko-Kore-KR" sz="800" dirty="0"/>
              <a:t>        </a:t>
            </a:r>
          </a:p>
          <a:p>
            <a:r>
              <a:rPr kumimoji="1" lang="en" altLang="ko-Kore-KR" sz="800" dirty="0"/>
              <a:t>#==================================================================</a:t>
            </a:r>
            <a:endParaRPr kumimoji="1" lang="ko-Kore-KR" altLang="en-US" dirty="0"/>
          </a:p>
        </p:txBody>
      </p:sp>
      <p:pic>
        <p:nvPicPr>
          <p:cNvPr id="9" name="그림 8" descr="노랑이(가) 표시된 사진&#10;&#10;자동 생성된 설명">
            <a:extLst>
              <a:ext uri="{FF2B5EF4-FFF2-40B4-BE49-F238E27FC236}">
                <a16:creationId xmlns:a16="http://schemas.microsoft.com/office/drawing/2014/main" id="{3332F8B6-198F-A2BE-2259-D837AF61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78" y="1081190"/>
            <a:ext cx="3924354" cy="3032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A73507-CCE1-4C17-49F7-F13043B56627}"/>
              </a:ext>
            </a:extLst>
          </p:cNvPr>
          <p:cNvSpPr txBox="1"/>
          <p:nvPr/>
        </p:nvSpPr>
        <p:spPr>
          <a:xfrm>
            <a:off x="10187839" y="2351090"/>
            <a:ext cx="872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X4</a:t>
            </a:r>
            <a:endParaRPr kumimoji="1" lang="ko-Kore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74BE3-1631-C445-28C6-01D61D6AD8D0}"/>
              </a:ext>
            </a:extLst>
          </p:cNvPr>
          <p:cNvSpPr txBox="1"/>
          <p:nvPr/>
        </p:nvSpPr>
        <p:spPr>
          <a:xfrm>
            <a:off x="2543504" y="2958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몸통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E3FAD-EC76-852C-8D7A-C387B7228FB9}"/>
              </a:ext>
            </a:extLst>
          </p:cNvPr>
          <p:cNvSpPr txBox="1"/>
          <p:nvPr/>
        </p:nvSpPr>
        <p:spPr>
          <a:xfrm>
            <a:off x="2543503" y="5401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00FF00"/>
                </a:highlight>
              </a:rPr>
              <a:t>어깨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693AC-EFEE-FE12-F969-BAFE57C84E6F}"/>
              </a:ext>
            </a:extLst>
          </p:cNvPr>
          <p:cNvSpPr txBox="1"/>
          <p:nvPr/>
        </p:nvSpPr>
        <p:spPr>
          <a:xfrm>
            <a:off x="6001407" y="3591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00FFFF"/>
                </a:highlight>
              </a:rPr>
              <a:t>허벅지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5704B-D577-5C36-B900-7CCD8E4F8F6A}"/>
              </a:ext>
            </a:extLst>
          </p:cNvPr>
          <p:cNvSpPr txBox="1"/>
          <p:nvPr/>
        </p:nvSpPr>
        <p:spPr>
          <a:xfrm>
            <a:off x="6114336" y="5239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FF00FF"/>
                </a:highlight>
              </a:rPr>
              <a:t>다리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EF8FDC-769A-E471-063C-7D236A68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51" y="3853518"/>
            <a:ext cx="2993463" cy="25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3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2FA70-4F65-E551-01C4-EE5CBD59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42" y="112712"/>
            <a:ext cx="10515600" cy="1325563"/>
          </a:xfrm>
        </p:spPr>
        <p:txBody>
          <a:bodyPr/>
          <a:lstStyle/>
          <a:p>
            <a:r>
              <a:rPr kumimoji="1" lang="en" altLang="ko-Kore-KR" dirty="0"/>
              <a:t>Stlro3</a:t>
            </a:r>
            <a:r>
              <a:rPr kumimoji="1" lang="en-US" altLang="ko-KR" dirty="0"/>
              <a:t>d </a:t>
            </a:r>
            <a:r>
              <a:rPr kumimoji="1" lang="ko-KR" altLang="en-US" dirty="0"/>
              <a:t>구성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82A4C-9A70-4383-DCD6-5D7988028479}"/>
              </a:ext>
            </a:extLst>
          </p:cNvPr>
          <p:cNvSpPr txBox="1"/>
          <p:nvPr/>
        </p:nvSpPr>
        <p:spPr>
          <a:xfrm>
            <a:off x="8933792" y="1690688"/>
            <a:ext cx="30075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900" dirty="0"/>
              <a:t>class loader:</a:t>
            </a:r>
          </a:p>
          <a:p>
            <a:r>
              <a:rPr kumimoji="1" lang="en" altLang="ko-Kore-KR" sz="900" dirty="0"/>
              <a:t>    def __</a:t>
            </a:r>
            <a:r>
              <a:rPr kumimoji="1" lang="en" altLang="ko-Kore-KR" sz="900" dirty="0" err="1"/>
              <a:t>init</a:t>
            </a:r>
            <a:r>
              <a:rPr kumimoji="1" lang="en" altLang="ko-Kore-KR" sz="900" dirty="0"/>
              <a:t>__(self):</a:t>
            </a:r>
          </a:p>
          <a:p>
            <a:r>
              <a:rPr kumimoji="1" lang="en" altLang="ko-Kore-KR" sz="900" dirty="0"/>
              <a:t>        </a:t>
            </a:r>
            <a:r>
              <a:rPr kumimoji="1" lang="en" altLang="ko-Kore-KR" sz="900" dirty="0" err="1"/>
              <a:t>self.model</a:t>
            </a:r>
            <a:r>
              <a:rPr kumimoji="1" lang="en" altLang="ko-Kore-KR" sz="900" dirty="0"/>
              <a:t>=[]</a:t>
            </a:r>
          </a:p>
          <a:p>
            <a:r>
              <a:rPr kumimoji="1" lang="en" altLang="ko-Kore-KR" sz="900" dirty="0"/>
              <a:t>      </a:t>
            </a:r>
          </a:p>
          <a:p>
            <a:r>
              <a:rPr kumimoji="1" lang="en" altLang="ko-Kore-KR" sz="900" dirty="0"/>
              <a:t>    #return the faces of the triangles</a:t>
            </a:r>
          </a:p>
          <a:p>
            <a:r>
              <a:rPr kumimoji="1" lang="en" altLang="ko-Kore-KR" sz="900" dirty="0"/>
              <a:t>    def </a:t>
            </a:r>
            <a:r>
              <a:rPr kumimoji="1" lang="en" altLang="ko-Kore-KR" sz="900" dirty="0" err="1"/>
              <a:t>get_triangles</a:t>
            </a:r>
            <a:r>
              <a:rPr kumimoji="1" lang="en" altLang="ko-Kore-KR" sz="900" dirty="0"/>
              <a:t>(self):</a:t>
            </a:r>
          </a:p>
          <a:p>
            <a:r>
              <a:rPr kumimoji="1" lang="en" altLang="ko-Kore-KR" sz="900" dirty="0"/>
              <a:t>        if </a:t>
            </a:r>
            <a:r>
              <a:rPr kumimoji="1" lang="en" altLang="ko-Kore-KR" sz="900" dirty="0" err="1"/>
              <a:t>self.model</a:t>
            </a:r>
            <a:r>
              <a:rPr kumimoji="1" lang="en" altLang="ko-Kore-KR" sz="900" dirty="0"/>
              <a:t>:</a:t>
            </a:r>
          </a:p>
          <a:p>
            <a:r>
              <a:rPr kumimoji="1" lang="en" altLang="ko-Kore-KR" sz="900" dirty="0"/>
              <a:t>            for face in </a:t>
            </a:r>
            <a:r>
              <a:rPr kumimoji="1" lang="en" altLang="ko-Kore-KR" sz="900" dirty="0" err="1"/>
              <a:t>self.model</a:t>
            </a:r>
            <a:r>
              <a:rPr kumimoji="1" lang="en" altLang="ko-Kore-KR" sz="900" dirty="0"/>
              <a:t>:</a:t>
            </a:r>
          </a:p>
          <a:p>
            <a:r>
              <a:rPr kumimoji="1" lang="en" altLang="ko-Kore-KR" sz="900" dirty="0"/>
              <a:t>                yield face</a:t>
            </a:r>
          </a:p>
          <a:p>
            <a:endParaRPr kumimoji="1" lang="en" altLang="ko-Kore-KR" sz="900" dirty="0"/>
          </a:p>
          <a:p>
            <a:r>
              <a:rPr kumimoji="1" lang="en" altLang="ko-Kore-KR" sz="900" dirty="0"/>
              <a:t>    #draw the models faces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def draw(self):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glBegin</a:t>
            </a:r>
            <a:r>
              <a:rPr kumimoji="1" lang="en" altLang="ko-Kore-KR" sz="900" dirty="0">
                <a:highlight>
                  <a:srgbClr val="FFFF00"/>
                </a:highlight>
              </a:rPr>
              <a:t>(GL_TRIANGLES)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for tri in 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self.get_triangles</a:t>
            </a:r>
            <a:r>
              <a:rPr kumimoji="1" lang="en" altLang="ko-Kore-KR" sz="900" dirty="0">
                <a:highlight>
                  <a:srgbClr val="FFFF00"/>
                </a:highlight>
              </a:rPr>
              <a:t>():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glColor3f(1,0.83,0)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glNormal3f(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tri.normal.x,tri.normal.y,tri.normal.z</a:t>
            </a:r>
            <a:r>
              <a:rPr kumimoji="1" lang="en" altLang="ko-Kore-KR" sz="900" dirty="0">
                <a:highlight>
                  <a:srgbClr val="FFFF00"/>
                </a:highlight>
              </a:rPr>
              <a:t>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#glColor3fv(1.0,0,0,0)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glVertex3f(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[0].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x,tri.points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[0].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y,tri.points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[0].z)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#glColor3fv(1.0,0,0,0)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glVertex3f(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[1].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x,tri.points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[1].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y,tri.points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[1].z)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#glColor3fv(0,0,0,0)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glVertex3f(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[2].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x,tri.points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[2].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y,tri.points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[2].z)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glEnd</a:t>
            </a:r>
            <a:r>
              <a:rPr kumimoji="1" lang="en" altLang="ko-Kore-KR" sz="900" dirty="0">
                <a:highlight>
                  <a:srgbClr val="FFFF00"/>
                </a:highlight>
              </a:rPr>
              <a:t>()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def draw2(self):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glBegin</a:t>
            </a:r>
            <a:r>
              <a:rPr kumimoji="1" lang="en" altLang="ko-Kore-KR" sz="900" dirty="0">
                <a:highlight>
                  <a:srgbClr val="FFFF00"/>
                </a:highlight>
              </a:rPr>
              <a:t>(GL_LINES)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for tri in 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self.get_triangles</a:t>
            </a:r>
            <a:r>
              <a:rPr kumimoji="1" lang="en" altLang="ko-Kore-KR" sz="900" dirty="0">
                <a:highlight>
                  <a:srgbClr val="FFFF00"/>
                </a:highlight>
              </a:rPr>
              <a:t>():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glColor3f(0,0,0)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glNormal3f(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tri.normal.x,tri.normal.y,tri.normal.z</a:t>
            </a:r>
            <a:r>
              <a:rPr kumimoji="1" lang="en" altLang="ko-Kore-KR" sz="900" dirty="0">
                <a:highlight>
                  <a:srgbClr val="FFFF00"/>
                </a:highlight>
              </a:rPr>
              <a:t>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#glColor3fv(1.0,0,0,0)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glVertex3f(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[0].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x,tri.points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[0].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y,tri.points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[0].z)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#glColor3fv(1.0,0,0,0)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glVertex3f(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[1].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x,tri.points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[1].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y,tri.points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[1].z)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#glColor3fv(0,0,0,0)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     glVertex3f(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[2].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x,tri.points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[2].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y,tri.points</a:t>
            </a:r>
            <a:r>
              <a:rPr kumimoji="1" lang="en" altLang="ko-Kore-KR" sz="900" dirty="0">
                <a:highlight>
                  <a:srgbClr val="FFFF00"/>
                </a:highlight>
              </a:rPr>
              <a:t>[2].z)</a:t>
            </a:r>
          </a:p>
          <a:p>
            <a:r>
              <a:rPr kumimoji="1" lang="en" altLang="ko-Kore-KR" sz="900" dirty="0">
                <a:highlight>
                  <a:srgbClr val="FFFF00"/>
                </a:highlight>
              </a:rPr>
              <a:t>       </a:t>
            </a:r>
            <a:r>
              <a:rPr kumimoji="1" lang="en" altLang="ko-Kore-KR" sz="900" dirty="0" err="1">
                <a:highlight>
                  <a:srgbClr val="FFFF00"/>
                </a:highlight>
              </a:rPr>
              <a:t>glEnd</a:t>
            </a:r>
            <a:r>
              <a:rPr kumimoji="1" lang="en" altLang="ko-Kore-KR" sz="900" dirty="0">
                <a:highlight>
                  <a:srgbClr val="FFFF00"/>
                </a:highlight>
              </a:rPr>
              <a:t>()</a:t>
            </a:r>
            <a:endParaRPr kumimoji="1" lang="ko-Kore-KR" altLang="en-US" sz="9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3FF39-06D5-7282-6BA7-D24EBCF485B0}"/>
              </a:ext>
            </a:extLst>
          </p:cNvPr>
          <p:cNvSpPr txBox="1"/>
          <p:nvPr/>
        </p:nvSpPr>
        <p:spPr>
          <a:xfrm>
            <a:off x="10775643" y="495223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highlight>
                  <a:srgbClr val="FFFF00"/>
                </a:highlight>
              </a:rPr>
              <a:t>Stl</a:t>
            </a:r>
            <a:r>
              <a:rPr kumimoji="1" lang="en-US" altLang="ko-Kore-KR" dirty="0">
                <a:highlight>
                  <a:srgbClr val="FFFF00"/>
                </a:highlight>
              </a:rPr>
              <a:t> </a:t>
            </a:r>
            <a:r>
              <a:rPr kumimoji="1" lang="ko-Kore-KR" altLang="en-US" dirty="0">
                <a:highlight>
                  <a:srgbClr val="FFFF00"/>
                </a:highlight>
              </a:rPr>
              <a:t>그리기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C5D31-22F3-EA7E-13AC-B311EB357599}"/>
              </a:ext>
            </a:extLst>
          </p:cNvPr>
          <p:cNvSpPr txBox="1"/>
          <p:nvPr/>
        </p:nvSpPr>
        <p:spPr>
          <a:xfrm>
            <a:off x="250653" y="1354357"/>
            <a:ext cx="386780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900" dirty="0">
                <a:highlight>
                  <a:srgbClr val="00FF00"/>
                </a:highlight>
              </a:rPr>
              <a:t>def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load_stl</a:t>
            </a:r>
            <a:r>
              <a:rPr kumimoji="1" lang="en" altLang="ko-Kore-KR" sz="900" dirty="0">
                <a:highlight>
                  <a:srgbClr val="00FF00"/>
                </a:highlight>
              </a:rPr>
              <a:t>(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self,filename</a:t>
            </a:r>
            <a:r>
              <a:rPr kumimoji="1" lang="en" altLang="ko-Kore-KR" sz="900" dirty="0">
                <a:highlight>
                  <a:srgbClr val="00FF00"/>
                </a:highlight>
              </a:rPr>
              <a:t>):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#read start of file to determine if its a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binay</a:t>
            </a:r>
            <a:r>
              <a:rPr kumimoji="1" lang="en" altLang="ko-Kore-KR" sz="900" dirty="0">
                <a:highlight>
                  <a:srgbClr val="00FF00"/>
                </a:highlight>
              </a:rPr>
              <a:t>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stl</a:t>
            </a:r>
            <a:r>
              <a:rPr kumimoji="1" lang="en" altLang="ko-Kore-KR" sz="900" dirty="0">
                <a:highlight>
                  <a:srgbClr val="00FF00"/>
                </a:highlight>
              </a:rPr>
              <a:t> file or a ascii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stl</a:t>
            </a:r>
            <a:r>
              <a:rPr kumimoji="1" lang="en" altLang="ko-Kore-KR" sz="900" dirty="0">
                <a:highlight>
                  <a:srgbClr val="00FF00"/>
                </a:highlight>
              </a:rPr>
              <a:t> file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fp</a:t>
            </a:r>
            <a:r>
              <a:rPr kumimoji="1" lang="en" altLang="ko-Kore-KR" sz="900" dirty="0">
                <a:highlight>
                  <a:srgbClr val="00FF00"/>
                </a:highlight>
              </a:rPr>
              <a:t>=open(filename,'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rb</a:t>
            </a:r>
            <a:r>
              <a:rPr kumimoji="1" lang="en" altLang="ko-Kore-KR" sz="900" dirty="0">
                <a:highlight>
                  <a:srgbClr val="00FF00"/>
                </a:highlight>
              </a:rPr>
              <a:t>')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h=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fp.read</a:t>
            </a:r>
            <a:r>
              <a:rPr kumimoji="1" lang="en" altLang="ko-Kore-KR" sz="900" dirty="0">
                <a:highlight>
                  <a:srgbClr val="00FF00"/>
                </a:highlight>
              </a:rPr>
              <a:t>(80)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type=h[0:5]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fp.close</a:t>
            </a:r>
            <a:r>
              <a:rPr kumimoji="1" lang="en" altLang="ko-Kore-KR" sz="900" dirty="0">
                <a:highlight>
                  <a:srgbClr val="00FF00"/>
                </a:highlight>
              </a:rPr>
              <a:t>()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print(type)</a:t>
            </a:r>
          </a:p>
          <a:p>
            <a:endParaRPr kumimoji="1" lang="en" altLang="ko-Kore-KR" sz="900" dirty="0">
              <a:highlight>
                <a:srgbClr val="00FF00"/>
              </a:highlight>
            </a:endParaRP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if type==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b'solid</a:t>
            </a:r>
            <a:r>
              <a:rPr kumimoji="1" lang="en" altLang="ko-Kore-KR" sz="900" dirty="0">
                <a:highlight>
                  <a:srgbClr val="00FF00"/>
                </a:highlight>
              </a:rPr>
              <a:t>':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    print ("reading text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file"+str</a:t>
            </a:r>
            <a:r>
              <a:rPr kumimoji="1" lang="en" altLang="ko-Kore-KR" sz="900" dirty="0">
                <a:highlight>
                  <a:srgbClr val="00FF00"/>
                </a:highlight>
              </a:rPr>
              <a:t>(filename))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   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self.load_text_stl</a:t>
            </a:r>
            <a:r>
              <a:rPr kumimoji="1" lang="en" altLang="ko-Kore-KR" sz="900" dirty="0">
                <a:highlight>
                  <a:srgbClr val="00FF00"/>
                </a:highlight>
              </a:rPr>
              <a:t>(filename)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else: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    print ("reading binary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stl</a:t>
            </a:r>
            <a:r>
              <a:rPr kumimoji="1" lang="en" altLang="ko-Kore-KR" sz="900" dirty="0">
                <a:highlight>
                  <a:srgbClr val="00FF00"/>
                </a:highlight>
              </a:rPr>
              <a:t> file "+str(filename,))</a:t>
            </a:r>
          </a:p>
          <a:p>
            <a:r>
              <a:rPr kumimoji="1" lang="en" altLang="ko-Kore-KR" sz="900" dirty="0">
                <a:highlight>
                  <a:srgbClr val="00FF00"/>
                </a:highlight>
              </a:rPr>
              <a:t>            </a:t>
            </a:r>
            <a:r>
              <a:rPr kumimoji="1" lang="en" altLang="ko-Kore-KR" sz="900" dirty="0" err="1">
                <a:highlight>
                  <a:srgbClr val="00FF00"/>
                </a:highlight>
              </a:rPr>
              <a:t>self.load_binary_stl</a:t>
            </a:r>
            <a:r>
              <a:rPr kumimoji="1" lang="en" altLang="ko-Kore-KR" sz="900" dirty="0">
                <a:highlight>
                  <a:srgbClr val="00FF00"/>
                </a:highlight>
              </a:rPr>
              <a:t>(filename)</a:t>
            </a:r>
            <a:endParaRPr kumimoji="1" lang="ko-Kore-KR" altLang="en-US" sz="900" dirty="0"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911B5-32F9-6B36-4AF6-4C82FCDAF3A8}"/>
              </a:ext>
            </a:extLst>
          </p:cNvPr>
          <p:cNvSpPr txBox="1"/>
          <p:nvPr/>
        </p:nvSpPr>
        <p:spPr>
          <a:xfrm>
            <a:off x="1774653" y="20699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highlight>
                  <a:srgbClr val="00FF00"/>
                </a:highlight>
              </a:rPr>
              <a:t>파일불러오기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965A9-A3B6-11EB-A555-D93633DF6D0E}"/>
              </a:ext>
            </a:extLst>
          </p:cNvPr>
          <p:cNvSpPr txBox="1"/>
          <p:nvPr/>
        </p:nvSpPr>
        <p:spPr>
          <a:xfrm>
            <a:off x="250653" y="3659875"/>
            <a:ext cx="4366901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900" dirty="0">
                <a:highlight>
                  <a:srgbClr val="00FFFF"/>
                </a:highlight>
              </a:rPr>
              <a:t> def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load_text_stl</a:t>
            </a:r>
            <a:r>
              <a:rPr kumimoji="1" lang="en" altLang="ko-Kore-KR" sz="900" dirty="0">
                <a:highlight>
                  <a:srgbClr val="00FFFF"/>
                </a:highlight>
              </a:rPr>
              <a:t>(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self,filename</a:t>
            </a:r>
            <a:r>
              <a:rPr kumimoji="1" lang="en" altLang="ko-Kore-KR" sz="900" dirty="0">
                <a:highlight>
                  <a:srgbClr val="00FFFF"/>
                </a:highlight>
              </a:rPr>
              <a:t>):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fp</a:t>
            </a:r>
            <a:r>
              <a:rPr kumimoji="1" lang="en" altLang="ko-Kore-KR" sz="900" dirty="0">
                <a:highlight>
                  <a:srgbClr val="00FFFF"/>
                </a:highlight>
              </a:rPr>
              <a:t>=open(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filename,'r</a:t>
            </a:r>
            <a:r>
              <a:rPr kumimoji="1" lang="en" altLang="ko-Kore-KR" sz="900" dirty="0">
                <a:highlight>
                  <a:srgbClr val="00FFFF"/>
                </a:highlight>
              </a:rPr>
              <a:t>')</a:t>
            </a:r>
          </a:p>
          <a:p>
            <a:endParaRPr kumimoji="1" lang="en" altLang="ko-Kore-KR" sz="900" dirty="0">
              <a:highlight>
                <a:srgbClr val="00FFFF"/>
              </a:highlight>
            </a:endParaRP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for line in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fp.readlines</a:t>
            </a:r>
            <a:r>
              <a:rPr kumimoji="1" lang="en" altLang="ko-Kore-KR" sz="900" dirty="0">
                <a:highlight>
                  <a:srgbClr val="00FFFF"/>
                </a:highlight>
              </a:rPr>
              <a:t>():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words=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line.split</a:t>
            </a:r>
            <a:r>
              <a:rPr kumimoji="1" lang="en" altLang="ko-Kore-KR" sz="900" dirty="0">
                <a:highlight>
                  <a:srgbClr val="00FFFF"/>
                </a:highlight>
              </a:rPr>
              <a:t>()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if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len</a:t>
            </a:r>
            <a:r>
              <a:rPr kumimoji="1" lang="en" altLang="ko-Kore-KR" sz="900" dirty="0">
                <a:highlight>
                  <a:srgbClr val="00FFFF"/>
                </a:highlight>
              </a:rPr>
              <a:t>(words)&gt;0: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if words[0]=='solid':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self.name</a:t>
            </a:r>
            <a:r>
              <a:rPr kumimoji="1" lang="en" altLang="ko-Kore-KR" sz="900" dirty="0">
                <a:highlight>
                  <a:srgbClr val="00FFFF"/>
                </a:highlight>
              </a:rPr>
              <a:t>=words[1]</a:t>
            </a:r>
          </a:p>
          <a:p>
            <a:endParaRPr kumimoji="1" lang="en" altLang="ko-Kore-KR" sz="900" dirty="0">
              <a:highlight>
                <a:srgbClr val="00FFFF"/>
              </a:highlight>
            </a:endParaRP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if words[0]=='facet':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center=[0.0,0.0,0.0]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triangle=[]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normal=(eval(words[2]),eval(words[3]),eval(words[4]))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if words[0]=='vertex':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triangle.append</a:t>
            </a:r>
            <a:r>
              <a:rPr kumimoji="1" lang="en" altLang="ko-Kore-KR" sz="900" dirty="0">
                <a:highlight>
                  <a:srgbClr val="00FFFF"/>
                </a:highlight>
              </a:rPr>
              <a:t>((eval(words[1]),eval(words[2]),eval(words[3])))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if words[0]=='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endloop</a:t>
            </a:r>
            <a:r>
              <a:rPr kumimoji="1" lang="en" altLang="ko-Kore-KR" sz="900" dirty="0">
                <a:highlight>
                  <a:srgbClr val="00FFFF"/>
                </a:highlight>
              </a:rPr>
              <a:t>':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#make sure we got the correct number of values before storing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if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len</a:t>
            </a:r>
            <a:r>
              <a:rPr kumimoji="1" lang="en" altLang="ko-Kore-KR" sz="900" dirty="0">
                <a:highlight>
                  <a:srgbClr val="00FFFF"/>
                </a:highlight>
              </a:rPr>
              <a:t>(triangle)==3:</a:t>
            </a:r>
          </a:p>
          <a:p>
            <a:r>
              <a:rPr kumimoji="1" lang="en" altLang="ko-Kore-KR" sz="900" dirty="0">
                <a:highlight>
                  <a:srgbClr val="00FFFF"/>
                </a:highlight>
              </a:rPr>
              <a:t>                        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self.model.append</a:t>
            </a:r>
            <a:r>
              <a:rPr kumimoji="1" lang="en" altLang="ko-Kore-KR" sz="900" dirty="0">
                <a:highlight>
                  <a:srgbClr val="00FFFF"/>
                </a:highlight>
              </a:rPr>
              <a:t>(</a:t>
            </a:r>
            <a:r>
              <a:rPr kumimoji="1" lang="en" altLang="ko-Kore-KR" sz="900" dirty="0" err="1">
                <a:highlight>
                  <a:srgbClr val="00FFFF"/>
                </a:highlight>
              </a:rPr>
              <a:t>createtriangle</a:t>
            </a:r>
            <a:r>
              <a:rPr kumimoji="1" lang="en" altLang="ko-Kore-KR" sz="900" dirty="0">
                <a:highlight>
                  <a:srgbClr val="00FFFF"/>
                </a:highlight>
              </a:rPr>
              <a:t>(triangle[0],triangle[1],triangle[2],normal))</a:t>
            </a:r>
          </a:p>
          <a:p>
            <a:r>
              <a:rPr kumimoji="1" lang="ko-KR" altLang="en-US" sz="900" dirty="0">
                <a:highlight>
                  <a:srgbClr val="00FFFF"/>
                </a:highlight>
              </a:rPr>
              <a:t>         </a:t>
            </a:r>
            <a:r>
              <a:rPr kumimoji="1" lang="en" altLang="ko-KR" sz="900" dirty="0" err="1">
                <a:highlight>
                  <a:srgbClr val="00FFFF"/>
                </a:highlight>
              </a:rPr>
              <a:t>fp.close</a:t>
            </a:r>
            <a:r>
              <a:rPr kumimoji="1" lang="en" altLang="ko-KR" sz="900" dirty="0">
                <a:highlight>
                  <a:srgbClr val="00FFFF"/>
                </a:highlight>
              </a:rPr>
              <a:t>()</a:t>
            </a:r>
            <a:endParaRPr kumimoji="1" lang="ko-Kore-KR" altLang="en-US" sz="900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BA4BD-1CD8-8F06-8044-51D9A9538067}"/>
              </a:ext>
            </a:extLst>
          </p:cNvPr>
          <p:cNvSpPr txBox="1"/>
          <p:nvPr/>
        </p:nvSpPr>
        <p:spPr>
          <a:xfrm>
            <a:off x="1891862" y="4155844"/>
            <a:ext cx="23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00FFFF"/>
                </a:highlight>
              </a:rPr>
              <a:t>Text</a:t>
            </a:r>
            <a:r>
              <a:rPr kumimoji="1" lang="ko-KR" altLang="en-US" dirty="0">
                <a:highlight>
                  <a:srgbClr val="00FFFF"/>
                </a:highlight>
              </a:rPr>
              <a:t>로 된 </a:t>
            </a:r>
            <a:r>
              <a:rPr kumimoji="1" lang="en-US" altLang="ko-KR" dirty="0" err="1">
                <a:highlight>
                  <a:srgbClr val="00FFFF"/>
                </a:highlight>
              </a:rPr>
              <a:t>stl</a:t>
            </a:r>
            <a:r>
              <a:rPr kumimoji="1" lang="ko-KR" altLang="en-US" dirty="0">
                <a:highlight>
                  <a:srgbClr val="00FFFF"/>
                </a:highlight>
              </a:rPr>
              <a:t>파일 분석</a:t>
            </a:r>
            <a:endParaRPr kumimoji="1" lang="ko-Kore-KR" altLang="en-US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68706-7720-4FBA-C2A3-610BA4DA9014}"/>
              </a:ext>
            </a:extLst>
          </p:cNvPr>
          <p:cNvSpPr txBox="1"/>
          <p:nvPr/>
        </p:nvSpPr>
        <p:spPr>
          <a:xfrm>
            <a:off x="4316837" y="1438275"/>
            <a:ext cx="4677884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900" dirty="0">
                <a:highlight>
                  <a:srgbClr val="FF00FF"/>
                </a:highlight>
              </a:rPr>
              <a:t> def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load_binary_stl</a:t>
            </a:r>
            <a:r>
              <a:rPr kumimoji="1" lang="en" altLang="ko-Kore-KR" sz="900" dirty="0">
                <a:highlight>
                  <a:srgbClr val="FF00FF"/>
                </a:highlight>
              </a:rPr>
              <a:t>(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self,filename</a:t>
            </a:r>
            <a:r>
              <a:rPr kumimoji="1" lang="en" altLang="ko-Kore-KR" sz="900" dirty="0">
                <a:highlight>
                  <a:srgbClr val="FF00FF"/>
                </a:highlight>
              </a:rPr>
              <a:t>):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</a:t>
            </a:r>
            <a:r>
              <a:rPr kumimoji="1" lang="en" altLang="ko-Kore-KR" sz="900" dirty="0">
                <a:highlight>
                  <a:srgbClr val="FF00FF"/>
                </a:highlight>
              </a:rPr>
              <a:t>=open(filename,'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rb</a:t>
            </a:r>
            <a:r>
              <a:rPr kumimoji="1" lang="en" altLang="ko-Kore-KR" sz="900" dirty="0">
                <a:highlight>
                  <a:srgbClr val="FF00FF"/>
                </a:highlight>
              </a:rPr>
              <a:t>')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h=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(80)</a:t>
            </a:r>
          </a:p>
          <a:p>
            <a:endParaRPr kumimoji="1" lang="en" altLang="ko-Kore-KR" sz="900" dirty="0">
              <a:highlight>
                <a:srgbClr val="FF00FF"/>
              </a:highlight>
            </a:endParaRP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l=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('I',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(4))[0]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count=0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while True: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try: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p=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(12)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if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len</a:t>
            </a:r>
            <a:r>
              <a:rPr kumimoji="1" lang="en" altLang="ko-Kore-KR" sz="900" dirty="0">
                <a:highlight>
                  <a:srgbClr val="FF00FF"/>
                </a:highlight>
              </a:rPr>
              <a:t>(p)==12: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n=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[0:4])[0],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[4:8])[0],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[8:12])[0]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p=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(12)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if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len</a:t>
            </a:r>
            <a:r>
              <a:rPr kumimoji="1" lang="en" altLang="ko-Kore-KR" sz="900" dirty="0">
                <a:highlight>
                  <a:srgbClr val="FF00FF"/>
                </a:highlight>
              </a:rPr>
              <a:t>(p)==12: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p1=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[0:4])[0],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[4:8])[0],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[8:12])[0]</a:t>
            </a:r>
          </a:p>
          <a:p>
            <a:endParaRPr kumimoji="1" lang="en" altLang="ko-Kore-KR" sz="900" dirty="0">
              <a:highlight>
                <a:srgbClr val="FF00FF"/>
              </a:highlight>
            </a:endParaRP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p=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(12)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if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len</a:t>
            </a:r>
            <a:r>
              <a:rPr kumimoji="1" lang="en" altLang="ko-Kore-KR" sz="900" dirty="0">
                <a:highlight>
                  <a:srgbClr val="FF00FF"/>
                </a:highlight>
              </a:rPr>
              <a:t>(p)==12: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p2=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[0:4])[0],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[4:8])[0],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[8:12])[0]</a:t>
            </a:r>
          </a:p>
          <a:p>
            <a:endParaRPr kumimoji="1" lang="en" altLang="ko-Kore-KR" sz="900" dirty="0">
              <a:highlight>
                <a:srgbClr val="FF00FF"/>
              </a:highlight>
            </a:endParaRP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p=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(12)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if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len</a:t>
            </a:r>
            <a:r>
              <a:rPr kumimoji="1" lang="en" altLang="ko-Kore-KR" sz="900" dirty="0">
                <a:highlight>
                  <a:srgbClr val="FF00FF"/>
                </a:highlight>
              </a:rPr>
              <a:t>(p)==12: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p3=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[0:4])[0],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[4:8])[0],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struct.unpack</a:t>
            </a:r>
            <a:r>
              <a:rPr kumimoji="1" lang="en" altLang="ko-Kore-KR" sz="900" dirty="0">
                <a:highlight>
                  <a:srgbClr val="FF00FF"/>
                </a:highlight>
              </a:rPr>
              <a:t>('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f',p</a:t>
            </a:r>
            <a:r>
              <a:rPr kumimoji="1" lang="en" altLang="ko-Kore-KR" sz="900" dirty="0">
                <a:highlight>
                  <a:srgbClr val="FF00FF"/>
                </a:highlight>
              </a:rPr>
              <a:t>[8:12])[0]</a:t>
            </a:r>
          </a:p>
          <a:p>
            <a:endParaRPr kumimoji="1" lang="en" altLang="ko-Kore-KR" sz="900" dirty="0">
              <a:highlight>
                <a:srgbClr val="FF00FF"/>
              </a:highlight>
            </a:endParaRP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new_tri</a:t>
            </a:r>
            <a:r>
              <a:rPr kumimoji="1" lang="en" altLang="ko-Kore-KR" sz="900" dirty="0">
                <a:highlight>
                  <a:srgbClr val="FF00FF"/>
                </a:highlight>
              </a:rPr>
              <a:t>=(n,p1,p2,p3)</a:t>
            </a:r>
          </a:p>
          <a:p>
            <a:endParaRPr kumimoji="1" lang="en" altLang="ko-Kore-KR" sz="900" dirty="0">
              <a:highlight>
                <a:srgbClr val="FF00FF"/>
              </a:highlight>
            </a:endParaRP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if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len</a:t>
            </a:r>
            <a:r>
              <a:rPr kumimoji="1" lang="en" altLang="ko-Kore-KR" sz="900" dirty="0">
                <a:highlight>
                  <a:srgbClr val="FF00FF"/>
                </a:highlight>
              </a:rPr>
              <a:t>(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new_tri</a:t>
            </a:r>
            <a:r>
              <a:rPr kumimoji="1" lang="en" altLang="ko-Kore-KR" sz="900" dirty="0">
                <a:highlight>
                  <a:srgbClr val="FF00FF"/>
                </a:highlight>
              </a:rPr>
              <a:t>)==4: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tri=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createtriangle</a:t>
            </a:r>
            <a:r>
              <a:rPr kumimoji="1" lang="en" altLang="ko-Kore-KR" sz="900" dirty="0">
                <a:highlight>
                  <a:srgbClr val="FF00FF"/>
                </a:highlight>
              </a:rPr>
              <a:t>(p1,p2,p3,n)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self.model.append</a:t>
            </a:r>
            <a:r>
              <a:rPr kumimoji="1" lang="en" altLang="ko-Kore-KR" sz="900" dirty="0">
                <a:highlight>
                  <a:srgbClr val="FF00FF"/>
                </a:highlight>
              </a:rPr>
              <a:t>(tri)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count+=1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fp.read</a:t>
            </a:r>
            <a:r>
              <a:rPr kumimoji="1" lang="en" altLang="ko-Kore-KR" sz="900" dirty="0">
                <a:highlight>
                  <a:srgbClr val="FF00FF"/>
                </a:highlight>
              </a:rPr>
              <a:t>(2)</a:t>
            </a:r>
          </a:p>
          <a:p>
            <a:endParaRPr kumimoji="1" lang="en" altLang="ko-Kore-KR" sz="900" dirty="0">
              <a:highlight>
                <a:srgbClr val="FF00FF"/>
              </a:highlight>
            </a:endParaRP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if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len</a:t>
            </a:r>
            <a:r>
              <a:rPr kumimoji="1" lang="en" altLang="ko-Kore-KR" sz="900" dirty="0">
                <a:highlight>
                  <a:srgbClr val="FF00FF"/>
                </a:highlight>
              </a:rPr>
              <a:t>(p)==0: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    break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except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EOFError</a:t>
            </a:r>
            <a:r>
              <a:rPr kumimoji="1" lang="en" altLang="ko-Kore-KR" sz="900" dirty="0">
                <a:highlight>
                  <a:srgbClr val="FF00FF"/>
                </a:highlight>
              </a:rPr>
              <a:t>: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        break</a:t>
            </a:r>
          </a:p>
          <a:p>
            <a:r>
              <a:rPr kumimoji="1" lang="en" altLang="ko-Kore-KR" sz="900" dirty="0">
                <a:highlight>
                  <a:srgbClr val="FF00FF"/>
                </a:highlight>
              </a:rPr>
              <a:t>        </a:t>
            </a:r>
            <a:r>
              <a:rPr kumimoji="1" lang="en" altLang="ko-Kore-KR" sz="900" dirty="0" err="1">
                <a:highlight>
                  <a:srgbClr val="FF00FF"/>
                </a:highlight>
              </a:rPr>
              <a:t>fp.close</a:t>
            </a:r>
            <a:r>
              <a:rPr kumimoji="1" lang="en" altLang="ko-Kore-KR" sz="900" dirty="0">
                <a:highlight>
                  <a:srgbClr val="FF00FF"/>
                </a:highlight>
              </a:rPr>
              <a:t>()</a:t>
            </a:r>
            <a:endParaRPr kumimoji="1" lang="ko-Kore-KR" altLang="en-US" sz="900" dirty="0">
              <a:highlight>
                <a:srgbClr val="FF00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2D90F-798C-524D-B7B7-45F6FC98F4EA}"/>
              </a:ext>
            </a:extLst>
          </p:cNvPr>
          <p:cNvSpPr txBox="1"/>
          <p:nvPr/>
        </p:nvSpPr>
        <p:spPr>
          <a:xfrm>
            <a:off x="6118022" y="2356859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ighlight>
                  <a:srgbClr val="FF00FF"/>
                </a:highlight>
              </a:rPr>
              <a:t>Binary</a:t>
            </a:r>
            <a:r>
              <a:rPr kumimoji="1" lang="ko-Kore-KR" altLang="en-US" dirty="0">
                <a:highlight>
                  <a:srgbClr val="FF00FF"/>
                </a:highlight>
              </a:rPr>
              <a:t>로</a:t>
            </a:r>
            <a:r>
              <a:rPr kumimoji="1" lang="ko-KR" altLang="en-US" dirty="0">
                <a:highlight>
                  <a:srgbClr val="FF00FF"/>
                </a:highlight>
              </a:rPr>
              <a:t> 된 </a:t>
            </a:r>
            <a:r>
              <a:rPr kumimoji="1" lang="en-US" altLang="ko-KR" dirty="0" err="1">
                <a:highlight>
                  <a:srgbClr val="FF00FF"/>
                </a:highlight>
              </a:rPr>
              <a:t>stl</a:t>
            </a:r>
            <a:r>
              <a:rPr kumimoji="1" lang="ko-KR" altLang="en-US" dirty="0">
                <a:highlight>
                  <a:srgbClr val="FF00FF"/>
                </a:highlight>
              </a:rPr>
              <a:t>파일 분석</a:t>
            </a:r>
            <a:endParaRPr kumimoji="1" lang="ko-Kore-KR" altLang="en-US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67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1838</Words>
  <Application>Microsoft Macintosh PowerPoint</Application>
  <PresentationFormat>와이드스크린</PresentationFormat>
  <Paragraphs>224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로봇 3d 모델링 &amp;stl파일 불러오기</vt:lpstr>
      <vt:lpstr>로봇 3d 모델링 불러오기</vt:lpstr>
      <vt:lpstr>robot3dmodel_4 구성</vt:lpstr>
      <vt:lpstr>Stlro3d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로봇 3d 모델링 &amp;stl파일 불러오기</dc:title>
  <dc:creator>swkim4</dc:creator>
  <cp:lastModifiedBy>swkim4</cp:lastModifiedBy>
  <cp:revision>4</cp:revision>
  <dcterms:created xsi:type="dcterms:W3CDTF">2023-08-24T06:10:50Z</dcterms:created>
  <dcterms:modified xsi:type="dcterms:W3CDTF">2023-09-04T13:50:41Z</dcterms:modified>
</cp:coreProperties>
</file>