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43C2"/>
    <a:srgbClr val="1950DE"/>
    <a:srgbClr val="143CA5"/>
    <a:srgbClr val="E21800"/>
    <a:srgbClr val="A11100"/>
    <a:srgbClr val="860F00"/>
    <a:srgbClr val="590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40"/>
  </p:normalViewPr>
  <p:slideViewPr>
    <p:cSldViewPr snapToGrid="0" snapToObjects="1">
      <p:cViewPr varScale="1">
        <p:scale>
          <a:sx n="97" d="100"/>
          <a:sy n="97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2316FD-B414-FB4E-ACE9-BA0243B83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D71B474F-7FB5-1048-B2F6-723079FA7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クリックしてマスター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718114-969B-5540-9BAB-0435F140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4908-54C7-8347-BED0-3E792AB14A71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574489-1039-E74C-90BF-D4CCEBE2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43CE79-1313-B34C-9D84-70CD67A3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60D8-D422-F64E-8F0E-34ABA4792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85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B9BCD3-A44D-E846-8F60-598BF435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1FADE0F-217C-2147-9F46-5D84FC60E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865DBE-C483-1843-843F-3BDBB45A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4908-54C7-8347-BED0-3E792AB14A71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6C0157-DBD9-DD43-AF6A-CB63A593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F3B30E-DBDA-0F4A-8E0F-DE6BB65B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60D8-D422-F64E-8F0E-34ABA4792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39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0CE4BA6-73D8-3A47-998D-2571FEB42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BDFFBF-08AA-B047-A85C-55CA947FD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6CDFD4-DA4E-2041-8BBD-56007175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4908-54C7-8347-BED0-3E792AB14A71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A0CA21-A211-A244-82EE-D89AE1A64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04A19A-52DB-D548-B205-9C5637DD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60D8-D422-F64E-8F0E-34ABA4792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82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FE1DD6-0016-354C-82FF-5FD8B00F0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01EADA-1241-6748-8137-DCBCDE20F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CDE393-FBB9-DD4A-8676-3AC7E6F6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4908-54C7-8347-BED0-3E792AB14A71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0C9F4F-5B1F-A542-A799-3BB5406C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1273AE-76EC-2F4A-8E4F-8360EB1C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60D8-D422-F64E-8F0E-34ABA4792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1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90BA11-01D1-B04D-93AC-5AA14CE0A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397089-28A4-C946-967D-3E2D6D75F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AD9EDB-48FE-C448-B270-2D8344A7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4908-54C7-8347-BED0-3E792AB14A71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3CC175-FCC7-A140-903F-60686E67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422589-333A-B14C-BEE8-1F96ADBD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60D8-D422-F64E-8F0E-34ABA4792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72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A028A9-FC4A-3749-8449-EB61B8E7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6FE9A3-4C73-094C-B1D9-F955A4B1F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6DD95A-79D5-E64F-9111-75583F28C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085F00-C6EF-A14F-A3D9-CF116883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4908-54C7-8347-BED0-3E792AB14A71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8071DB-1855-4746-805D-1E3096DE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8216EF-74B5-304A-89E7-B41074CF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60D8-D422-F64E-8F0E-34ABA4792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41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931234-1739-E544-A0C7-0020C864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57ED7C-093C-7945-8566-B35DBBF98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E7C364-7458-8647-91F0-8DA641755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31FC41-A0FA-EA44-94AD-2002C7434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C1F5F6C-5BBA-824C-9D64-6E4CC1D73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776D39-46F8-0440-869D-1EC129ABD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4908-54C7-8347-BED0-3E792AB14A71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2F238BA-29F2-A14F-8B0D-8F7A9950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D3AFC52-320F-144C-AB28-1801F1C7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60D8-D422-F64E-8F0E-34ABA4792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30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7B130A-0A4E-5746-801B-2B08B78B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C433FF5-BBE9-1846-8BB4-C638E2CC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4908-54C7-8347-BED0-3E792AB14A71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97E495-996B-5B4F-981B-0D775123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BB650D6-4237-5C47-A52B-47A1A3E7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60D8-D422-F64E-8F0E-34ABA4792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08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C266F96-C02B-3240-A9DD-1DFD580B6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4908-54C7-8347-BED0-3E792AB14A71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67CB294-721D-1E42-9864-49280448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A79368-B4AE-6246-BEDF-B3B3E772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60D8-D422-F64E-8F0E-34ABA4792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44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0C0E96-4301-9C4E-87EB-548E740D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7A80B5-F849-9E42-BB74-B0A556B2C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0C5941-A548-CB4F-88F1-A5F72D1AD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AC4794-156C-BF48-BBED-453CD7AD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4908-54C7-8347-BED0-3E792AB14A71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723CC4-4D85-894D-8B38-6A4E14A8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15F3AD-14BB-0443-AE9D-6B6BB72C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60D8-D422-F64E-8F0E-34ABA4792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34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06AE3C-6949-B048-A034-039AEF96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082FCB4-6F2A-504B-AC80-A730E043A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D973DCD-1944-424A-B1F8-1206CD7EA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52643F-EFF4-CD45-A57E-004F3463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4908-54C7-8347-BED0-3E792AB14A71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94DBBA-04D4-EF45-B482-604778EA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0F6FC7-0F0B-BE4F-B5B8-38C9E9588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60D8-D422-F64E-8F0E-34ABA4792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69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801887B-F5FC-154B-9B00-4E70AC8A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E23459-0169-FD48-8C4B-235DEB171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BE73A5-5515-5941-AE2B-ACCA159E9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B4908-54C7-8347-BED0-3E792AB14A71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97F778-99C0-0049-BAEA-CAD8847C8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EAAD96-8DA1-0142-B977-487EF5F3D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460D8-D422-F64E-8F0E-34ABA4792A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99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4B4E876-4982-F548-B2B0-3AC512DB0DD7}"/>
              </a:ext>
            </a:extLst>
          </p:cNvPr>
          <p:cNvSpPr/>
          <p:nvPr/>
        </p:nvSpPr>
        <p:spPr>
          <a:xfrm>
            <a:off x="349400" y="578764"/>
            <a:ext cx="2849217" cy="2849217"/>
          </a:xfrm>
          <a:prstGeom prst="rect">
            <a:avLst/>
          </a:prstGeom>
          <a:gradFill flip="none" rotWithShape="1">
            <a:gsLst>
              <a:gs pos="0">
                <a:srgbClr val="590500"/>
              </a:gs>
              <a:gs pos="98000">
                <a:srgbClr val="E21800"/>
              </a:gs>
              <a:gs pos="65000">
                <a:srgbClr val="A11100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48BD0B4-39C5-964D-BC9E-53794DC4E2F0}"/>
              </a:ext>
            </a:extLst>
          </p:cNvPr>
          <p:cNvSpPr/>
          <p:nvPr/>
        </p:nvSpPr>
        <p:spPr>
          <a:xfrm>
            <a:off x="3702200" y="578764"/>
            <a:ext cx="2849217" cy="2849217"/>
          </a:xfrm>
          <a:prstGeom prst="rect">
            <a:avLst/>
          </a:prstGeom>
          <a:gradFill flip="none" rotWithShape="1">
            <a:gsLst>
              <a:gs pos="0">
                <a:srgbClr val="143CA5"/>
              </a:gs>
              <a:gs pos="98000">
                <a:srgbClr val="1950DE"/>
              </a:gs>
              <a:gs pos="65000">
                <a:srgbClr val="1443C2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2AA1FE9-4AA3-EA41-B0B8-B780290BBC9B}"/>
              </a:ext>
            </a:extLst>
          </p:cNvPr>
          <p:cNvSpPr/>
          <p:nvPr/>
        </p:nvSpPr>
        <p:spPr>
          <a:xfrm>
            <a:off x="8159262" y="578764"/>
            <a:ext cx="3553621" cy="355362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97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金相佑</dc:creator>
  <cp:lastModifiedBy>金相佑</cp:lastModifiedBy>
  <cp:revision>3</cp:revision>
  <dcterms:created xsi:type="dcterms:W3CDTF">2018-11-12T08:46:14Z</dcterms:created>
  <dcterms:modified xsi:type="dcterms:W3CDTF">2018-11-12T11:43:45Z</dcterms:modified>
</cp:coreProperties>
</file>