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74F6"/>
    <a:srgbClr val="EB8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4666"/>
  </p:normalViewPr>
  <p:slideViewPr>
    <p:cSldViewPr snapToGrid="0" snapToObjects="1">
      <p:cViewPr varScale="1">
        <p:scale>
          <a:sx n="73" d="100"/>
          <a:sy n="73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FF630-1CFD-D246-8047-FF2FE43B1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1125493-8F43-184B-8500-D4662896C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32604F-0114-E347-8BF0-DFA8BD4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1A3FF8-551F-BD48-999E-D57876BE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48944-5296-F440-8685-6461235B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6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4640E-73D5-204B-A898-9635C7D4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BE391D-1915-9341-8394-DA2703472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EC5122-98E3-6840-BBC5-3DBC217B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9D6CF-DF15-DD41-8AB6-03DFA435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131C1A-DCDC-2A47-9123-72F7F36C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63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AD24B0-E6C5-4D4D-A5A7-D62ECE53E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A39417-C623-814A-ABF0-D1A220F5D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45FE8B-42BB-7544-AA99-1EFE29CF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EFFFB7-3E51-2D46-88DC-EF28606C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70D54D-F064-3644-BCEA-9142C577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56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2F501-694E-8449-8C48-666DB609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F48F1D-B793-2240-A444-8338BED2F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185BA-0AD7-2F4F-890F-76A465D2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153B50-DC9D-AA4A-A0E4-BEEF758E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EC0D76-125D-EE4E-8F67-789135D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A6D03-17FA-F04D-B92D-07E2D766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7C225A-355E-4F4E-BFE1-B7A409FD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2FD20D-C147-7145-9D6A-9D3F4D3D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1F1F0F-E5EE-8640-869A-FBA1B892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DB0C9E-2A5D-D343-ACD8-3D63918C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99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8984A-7798-7649-85D4-96519524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23CEE9-6809-6647-828F-9006ED64C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84228C-F894-4D44-B3F7-6B2558421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E974DE-5AFC-9449-B746-677982BB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1F22BB-3CD4-B643-8334-409A1699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D050D5-4812-8A40-ACEE-9E542802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74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82CCC-13AE-E042-B20F-596B7DAA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612664-B9B3-DB4A-A3DC-A403787AD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BA71BB-9ABD-D247-8014-1334E6ACB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336A15-BED4-B248-A324-F5BCDF845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40918F-2914-574E-A601-8649F7890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25D2FA-CFD0-E141-911B-233823C6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D02EF9-F06F-3A49-823F-75508DBF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20AF7-AC8E-6547-86CB-37DA5816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44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B777D-8A10-FB46-97A1-F50B21BE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31D23C-5E2D-1B4F-82A7-B99C5035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67CB05-4E58-B64E-9D87-10605826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E4F3BB-8361-3140-BCFA-BDDED6F4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0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AAE77F-4E56-CA44-A1D9-6B518E26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7ED687-7839-E449-9BEE-A894394F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6146FF-69AE-704F-815F-8B153646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94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DC945-70A7-894E-A665-CA4174F2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A7222C-D1BD-DA48-BD96-6FD4D6B1F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5EB8DB-6D15-114E-899D-956C8E5A4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34DAAB-A859-9740-9698-E5DEE6D0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0C1E01-7F9A-5442-B091-A2933F6A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CBB136-2A5D-6141-B361-85E60B23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61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5FBB7-849D-E046-8FF8-26C98335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DC627F-3A91-C849-8948-F6A33A436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FC90BF-E59E-B840-9110-422C384A9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089103-FF6A-964A-9326-31811E7D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74AA-E1D8-AA41-B7DC-04F53CA8B87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D07584-709E-5949-A424-4B46B42B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79001F-ACCF-4D48-9F0C-FB7C28E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4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E1EA6C-2204-7E46-BAEC-9AD7B33F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9EC23F-B2D5-7248-85DA-51D1A31B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46A519-1124-D341-B332-B9791C8D8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74AA-E1D8-AA41-B7DC-04F53CA8B87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28E6C-D915-684F-84BD-0A98BC352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30E484-9072-394B-A583-7341C014D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874B4-5AA2-1A4F-BF23-BF84DAB7D2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76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6D13AD23-CFB0-E94A-B738-5DF51B36A168}"/>
              </a:ext>
            </a:extLst>
          </p:cNvPr>
          <p:cNvSpPr/>
          <p:nvPr/>
        </p:nvSpPr>
        <p:spPr>
          <a:xfrm>
            <a:off x="966158" y="569343"/>
            <a:ext cx="3243532" cy="32435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C3604C2-B1B4-9A4B-9231-DAF575212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38" y="1207698"/>
            <a:ext cx="1725282" cy="1725282"/>
          </a:xfrm>
          <a:prstGeom prst="rect">
            <a:avLst/>
          </a:prstGeom>
        </p:spPr>
      </p:pic>
      <p:sp>
        <p:nvSpPr>
          <p:cNvPr id="9" name="下矢印 8">
            <a:extLst>
              <a:ext uri="{FF2B5EF4-FFF2-40B4-BE49-F238E27FC236}">
                <a16:creationId xmlns:a16="http://schemas.microsoft.com/office/drawing/2014/main" id="{D801BA17-33F5-424B-996D-AC53E23675EC}"/>
              </a:ext>
            </a:extLst>
          </p:cNvPr>
          <p:cNvSpPr/>
          <p:nvPr/>
        </p:nvSpPr>
        <p:spPr>
          <a:xfrm rot="10800000">
            <a:off x="3071002" y="1880558"/>
            <a:ext cx="741872" cy="1173193"/>
          </a:xfrm>
          <a:prstGeom prst="downArrow">
            <a:avLst>
              <a:gd name="adj1" fmla="val 26471"/>
              <a:gd name="adj2" fmla="val 97059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EF0FA1E-8A6D-0744-8FEC-78048E815205}"/>
              </a:ext>
            </a:extLst>
          </p:cNvPr>
          <p:cNvSpPr/>
          <p:nvPr/>
        </p:nvSpPr>
        <p:spPr>
          <a:xfrm>
            <a:off x="5719307" y="638354"/>
            <a:ext cx="3243532" cy="32435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9EFF6CA-539E-E04B-A861-4E986CFE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387" y="1276709"/>
            <a:ext cx="1725282" cy="1725282"/>
          </a:xfrm>
          <a:prstGeom prst="rect">
            <a:avLst/>
          </a:prstGeom>
        </p:spPr>
      </p:pic>
      <p:sp>
        <p:nvSpPr>
          <p:cNvPr id="15" name="下矢印 14">
            <a:extLst>
              <a:ext uri="{FF2B5EF4-FFF2-40B4-BE49-F238E27FC236}">
                <a16:creationId xmlns:a16="http://schemas.microsoft.com/office/drawing/2014/main" id="{0D4E8AC8-54B8-7D41-BEF3-8E799A199BF4}"/>
              </a:ext>
            </a:extLst>
          </p:cNvPr>
          <p:cNvSpPr/>
          <p:nvPr/>
        </p:nvSpPr>
        <p:spPr>
          <a:xfrm>
            <a:off x="7824151" y="1949569"/>
            <a:ext cx="741872" cy="1173193"/>
          </a:xfrm>
          <a:prstGeom prst="downArrow">
            <a:avLst>
              <a:gd name="adj1" fmla="val 26471"/>
              <a:gd name="adj2" fmla="val 97059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341664A-FDBB-524A-A317-9953E949AF6D}"/>
              </a:ext>
            </a:extLst>
          </p:cNvPr>
          <p:cNvSpPr/>
          <p:nvPr/>
        </p:nvSpPr>
        <p:spPr>
          <a:xfrm>
            <a:off x="3411745" y="3502323"/>
            <a:ext cx="3243532" cy="32435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>
            <a:extLst>
              <a:ext uri="{FF2B5EF4-FFF2-40B4-BE49-F238E27FC236}">
                <a16:creationId xmlns:a16="http://schemas.microsoft.com/office/drawing/2014/main" id="{3809D2B5-2431-974C-86B2-B3CCAAA0738F}"/>
              </a:ext>
            </a:extLst>
          </p:cNvPr>
          <p:cNvSpPr/>
          <p:nvPr/>
        </p:nvSpPr>
        <p:spPr>
          <a:xfrm>
            <a:off x="3588587" y="4502988"/>
            <a:ext cx="1242205" cy="1242204"/>
          </a:xfrm>
          <a:prstGeom prst="mathMultiply">
            <a:avLst>
              <a:gd name="adj1" fmla="val 11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6551FE-CC9A-4845-9B91-90B9DB62893D}"/>
              </a:ext>
            </a:extLst>
          </p:cNvPr>
          <p:cNvSpPr txBox="1"/>
          <p:nvPr/>
        </p:nvSpPr>
        <p:spPr>
          <a:xfrm>
            <a:off x="4416713" y="3933643"/>
            <a:ext cx="18460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２</a:t>
            </a:r>
            <a:endParaRPr kumimoji="1" lang="ja-JP" altLang="en-US" sz="15000" dirty="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31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062B93-2789-424D-93DC-2EBF3F7F6EF9}"/>
              </a:ext>
            </a:extLst>
          </p:cNvPr>
          <p:cNvSpPr/>
          <p:nvPr/>
        </p:nvSpPr>
        <p:spPr>
          <a:xfrm>
            <a:off x="1705232" y="271849"/>
            <a:ext cx="6376087" cy="6376086"/>
          </a:xfrm>
          <a:prstGeom prst="rect">
            <a:avLst/>
          </a:prstGeom>
          <a:gradFill flip="none" rotWithShape="1">
            <a:gsLst>
              <a:gs pos="12000">
                <a:srgbClr val="BC74F6">
                  <a:lumMod val="100000"/>
                </a:srgbClr>
              </a:gs>
              <a:gs pos="100000">
                <a:srgbClr val="EB81D6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297949F-638A-7B4C-BB5A-6F50BC6BFE04}"/>
              </a:ext>
            </a:extLst>
          </p:cNvPr>
          <p:cNvSpPr/>
          <p:nvPr/>
        </p:nvSpPr>
        <p:spPr>
          <a:xfrm rot="20987910">
            <a:off x="2762367" y="5106829"/>
            <a:ext cx="4264662" cy="1380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E7EA261-19F5-2C4C-A7B2-3C22F374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39436">
            <a:off x="2197709" y="1688122"/>
            <a:ext cx="1951893" cy="19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1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</Words>
  <Application>Microsoft Macintosh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金相佑</dc:creator>
  <cp:lastModifiedBy>金相佑</cp:lastModifiedBy>
  <cp:revision>6</cp:revision>
  <dcterms:created xsi:type="dcterms:W3CDTF">2018-09-21T13:09:17Z</dcterms:created>
  <dcterms:modified xsi:type="dcterms:W3CDTF">2018-10-28T08:24:16Z</dcterms:modified>
</cp:coreProperties>
</file>