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44100" cy="215280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>
        <p:scale>
          <a:sx n="16" d="100"/>
          <a:sy n="16" d="100"/>
        </p:scale>
        <p:origin x="36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3523233"/>
            <a:ext cx="8452485" cy="7494964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11307231"/>
            <a:ext cx="7458075" cy="5197636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8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1146172"/>
            <a:ext cx="2144197" cy="182440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1146172"/>
            <a:ext cx="6308288" cy="182440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6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5367078"/>
            <a:ext cx="8576786" cy="8955085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14406882"/>
            <a:ext cx="8576786" cy="4709268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6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5730857"/>
            <a:ext cx="4226243" cy="136593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5730857"/>
            <a:ext cx="4226243" cy="136593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1146176"/>
            <a:ext cx="8576786" cy="41611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5277373"/>
            <a:ext cx="4206820" cy="2586359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7863732"/>
            <a:ext cx="4206820" cy="115663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5277373"/>
            <a:ext cx="4227538" cy="2586359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7863732"/>
            <a:ext cx="4227538" cy="115663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4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1435206"/>
            <a:ext cx="3207231" cy="5023221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3099651"/>
            <a:ext cx="5034201" cy="15298896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6458426"/>
            <a:ext cx="3207231" cy="11965034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3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1435206"/>
            <a:ext cx="3207231" cy="5023221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3099651"/>
            <a:ext cx="5034201" cy="15298896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6458426"/>
            <a:ext cx="3207231" cy="11965034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5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1146176"/>
            <a:ext cx="8576786" cy="4161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5730857"/>
            <a:ext cx="8576786" cy="136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19953353"/>
            <a:ext cx="2237423" cy="1146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B4E1-E239-CB4B-9B56-04666A137A9E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19953353"/>
            <a:ext cx="3356134" cy="1146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19953353"/>
            <a:ext cx="2237423" cy="1146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9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kumimoji="1"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kumimoji="1"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7010CE-38FC-C44C-827F-D4E618E30C35}"/>
              </a:ext>
            </a:extLst>
          </p:cNvPr>
          <p:cNvSpPr/>
          <p:nvPr/>
        </p:nvSpPr>
        <p:spPr>
          <a:xfrm>
            <a:off x="-3715219" y="-130629"/>
            <a:ext cx="16794404" cy="21658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F7023C-F344-4A48-A55A-11DA4197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5219" y="-130629"/>
            <a:ext cx="16794404" cy="895701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F8A2E0-2E72-524A-9397-3C7F2F696C27}"/>
              </a:ext>
            </a:extLst>
          </p:cNvPr>
          <p:cNvSpPr/>
          <p:nvPr/>
        </p:nvSpPr>
        <p:spPr>
          <a:xfrm>
            <a:off x="-3715219" y="10058400"/>
            <a:ext cx="16794404" cy="11469687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A972651-964F-E043-8AB2-D986B6BAD8E3}"/>
              </a:ext>
            </a:extLst>
          </p:cNvPr>
          <p:cNvSpPr/>
          <p:nvPr/>
        </p:nvSpPr>
        <p:spPr>
          <a:xfrm>
            <a:off x="-3715219" y="7065818"/>
            <a:ext cx="16794404" cy="5735782"/>
          </a:xfrm>
          <a:prstGeom prst="ellips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金相佑</dc:creator>
  <cp:lastModifiedBy>金相佑</cp:lastModifiedBy>
  <cp:revision>4</cp:revision>
  <dcterms:created xsi:type="dcterms:W3CDTF">2019-09-12T12:56:50Z</dcterms:created>
  <dcterms:modified xsi:type="dcterms:W3CDTF">2019-10-01T16:34:47Z</dcterms:modified>
</cp:coreProperties>
</file>