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44100" cy="215280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6"/>
  </p:normalViewPr>
  <p:slideViewPr>
    <p:cSldViewPr snapToGrid="0" snapToObjects="1">
      <p:cViewPr>
        <p:scale>
          <a:sx n="21" d="100"/>
          <a:sy n="21" d="100"/>
        </p:scale>
        <p:origin x="232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08" y="3523233"/>
            <a:ext cx="8452485" cy="7494964"/>
          </a:xfrm>
        </p:spPr>
        <p:txBody>
          <a:bodyPr anchor="b"/>
          <a:lstStyle>
            <a:lvl1pPr algn="ctr">
              <a:defRPr sz="65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3" y="11307231"/>
            <a:ext cx="7458075" cy="5197636"/>
          </a:xfrm>
        </p:spPr>
        <p:txBody>
          <a:bodyPr/>
          <a:lstStyle>
            <a:lvl1pPr marL="0" indent="0" algn="ctr">
              <a:buNone/>
              <a:defRPr sz="2610"/>
            </a:lvl1pPr>
            <a:lvl2pPr marL="497205" indent="0" algn="ctr">
              <a:buNone/>
              <a:defRPr sz="2175"/>
            </a:lvl2pPr>
            <a:lvl3pPr marL="994410" indent="0" algn="ctr">
              <a:buNone/>
              <a:defRPr sz="1958"/>
            </a:lvl3pPr>
            <a:lvl4pPr marL="1491615" indent="0" algn="ctr">
              <a:buNone/>
              <a:defRPr sz="1740"/>
            </a:lvl4pPr>
            <a:lvl5pPr marL="1988820" indent="0" algn="ctr">
              <a:buNone/>
              <a:defRPr sz="1740"/>
            </a:lvl5pPr>
            <a:lvl6pPr marL="2486025" indent="0" algn="ctr">
              <a:buNone/>
              <a:defRPr sz="1740"/>
            </a:lvl6pPr>
            <a:lvl7pPr marL="2983230" indent="0" algn="ctr">
              <a:buNone/>
              <a:defRPr sz="1740"/>
            </a:lvl7pPr>
            <a:lvl8pPr marL="3480435" indent="0" algn="ctr">
              <a:buNone/>
              <a:defRPr sz="1740"/>
            </a:lvl8pPr>
            <a:lvl9pPr marL="3977640" indent="0" algn="ctr">
              <a:buNone/>
              <a:defRPr sz="17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89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6247" y="1146172"/>
            <a:ext cx="2144197" cy="182440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8" y="1146172"/>
            <a:ext cx="6308288" cy="182440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4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68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8" y="5367078"/>
            <a:ext cx="8576786" cy="8955085"/>
          </a:xfrm>
        </p:spPr>
        <p:txBody>
          <a:bodyPr anchor="b"/>
          <a:lstStyle>
            <a:lvl1pPr>
              <a:defRPr sz="652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14406882"/>
            <a:ext cx="8576786" cy="4709268"/>
          </a:xfrm>
        </p:spPr>
        <p:txBody>
          <a:bodyPr/>
          <a:lstStyle>
            <a:lvl1pPr marL="0" indent="0">
              <a:buNone/>
              <a:defRPr sz="2610">
                <a:solidFill>
                  <a:schemeClr val="tx1"/>
                </a:solidFill>
              </a:defRPr>
            </a:lvl1pPr>
            <a:lvl2pPr marL="497205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2pPr>
            <a:lvl3pPr marL="994410" indent="0">
              <a:buNone/>
              <a:defRPr sz="1958">
                <a:solidFill>
                  <a:schemeClr val="tx1">
                    <a:tint val="75000"/>
                  </a:schemeClr>
                </a:solidFill>
              </a:defRPr>
            </a:lvl3pPr>
            <a:lvl4pPr marL="149161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4pPr>
            <a:lvl5pPr marL="198882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5pPr>
            <a:lvl6pPr marL="248602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6pPr>
            <a:lvl7pPr marL="298323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7pPr>
            <a:lvl8pPr marL="348043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8pPr>
            <a:lvl9pPr marL="397764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56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7" y="5730857"/>
            <a:ext cx="4226243" cy="136593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200" y="5730857"/>
            <a:ext cx="4226243" cy="136593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97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1146176"/>
            <a:ext cx="8576786" cy="41611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953" y="5277373"/>
            <a:ext cx="4206820" cy="2586359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953" y="7863732"/>
            <a:ext cx="4206820" cy="115663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201" y="5277373"/>
            <a:ext cx="4227538" cy="2586359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4201" y="7863732"/>
            <a:ext cx="4227538" cy="115663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4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6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8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1435206"/>
            <a:ext cx="3207231" cy="5023221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8" y="3099651"/>
            <a:ext cx="5034201" cy="15298896"/>
          </a:xfrm>
        </p:spPr>
        <p:txBody>
          <a:bodyPr/>
          <a:lstStyle>
            <a:lvl1pPr>
              <a:defRPr sz="3480"/>
            </a:lvl1pPr>
            <a:lvl2pPr>
              <a:defRPr sz="3045"/>
            </a:lvl2pPr>
            <a:lvl3pPr>
              <a:defRPr sz="2610"/>
            </a:lvl3pPr>
            <a:lvl4pPr>
              <a:defRPr sz="2175"/>
            </a:lvl4pPr>
            <a:lvl5pPr>
              <a:defRPr sz="2175"/>
            </a:lvl5pPr>
            <a:lvl6pPr>
              <a:defRPr sz="2175"/>
            </a:lvl6pPr>
            <a:lvl7pPr>
              <a:defRPr sz="2175"/>
            </a:lvl7pPr>
            <a:lvl8pPr>
              <a:defRPr sz="2175"/>
            </a:lvl8pPr>
            <a:lvl9pPr>
              <a:defRPr sz="217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6458426"/>
            <a:ext cx="3207231" cy="11965034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3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1435206"/>
            <a:ext cx="3207231" cy="5023221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7538" y="3099651"/>
            <a:ext cx="5034201" cy="15298896"/>
          </a:xfrm>
        </p:spPr>
        <p:txBody>
          <a:bodyPr anchor="t"/>
          <a:lstStyle>
            <a:lvl1pPr marL="0" indent="0">
              <a:buNone/>
              <a:defRPr sz="3480"/>
            </a:lvl1pPr>
            <a:lvl2pPr marL="497205" indent="0">
              <a:buNone/>
              <a:defRPr sz="3045"/>
            </a:lvl2pPr>
            <a:lvl3pPr marL="994410" indent="0">
              <a:buNone/>
              <a:defRPr sz="2610"/>
            </a:lvl3pPr>
            <a:lvl4pPr marL="1491615" indent="0">
              <a:buNone/>
              <a:defRPr sz="2175"/>
            </a:lvl4pPr>
            <a:lvl5pPr marL="1988820" indent="0">
              <a:buNone/>
              <a:defRPr sz="2175"/>
            </a:lvl5pPr>
            <a:lvl6pPr marL="2486025" indent="0">
              <a:buNone/>
              <a:defRPr sz="2175"/>
            </a:lvl6pPr>
            <a:lvl7pPr marL="2983230" indent="0">
              <a:buNone/>
              <a:defRPr sz="2175"/>
            </a:lvl7pPr>
            <a:lvl8pPr marL="3480435" indent="0">
              <a:buNone/>
              <a:defRPr sz="2175"/>
            </a:lvl8pPr>
            <a:lvl9pPr marL="3977640" indent="0">
              <a:buNone/>
              <a:defRPr sz="21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6458426"/>
            <a:ext cx="3207231" cy="11965034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5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657" y="1146176"/>
            <a:ext cx="8576786" cy="4161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57" y="5730857"/>
            <a:ext cx="8576786" cy="136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657" y="19953353"/>
            <a:ext cx="2237423" cy="1146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B4E1-E239-CB4B-9B56-04666A137A9E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3983" y="19953353"/>
            <a:ext cx="3356134" cy="1146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3020" y="19953353"/>
            <a:ext cx="2237423" cy="1146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33A1-E749-0E44-A97D-2C16B01F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94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94410" rtl="0" eaLnBrk="1" latinLnBrk="0" hangingPunct="1">
        <a:lnSpc>
          <a:spcPct val="90000"/>
        </a:lnSpc>
        <a:spcBef>
          <a:spcPct val="0"/>
        </a:spcBef>
        <a:buNone/>
        <a:defRPr kumimoji="1" sz="4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 rtl="0" eaLnBrk="1" latinLnBrk="0" hangingPunct="1">
        <a:lnSpc>
          <a:spcPct val="90000"/>
        </a:lnSpc>
        <a:spcBef>
          <a:spcPts val="1088"/>
        </a:spcBef>
        <a:buFont typeface="Arial" panose="020B0604020202020204" pitchFamily="34" charset="0"/>
        <a:buChar char="•"/>
        <a:defRPr kumimoji="1" sz="3045" kern="120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 rtl="0" eaLnBrk="1" latinLnBrk="0" hangingPunct="1">
        <a:defRPr kumimoji="1" sz="1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87010CE-38FC-C44C-827F-D4E618E30C35}"/>
              </a:ext>
            </a:extLst>
          </p:cNvPr>
          <p:cNvSpPr/>
          <p:nvPr/>
        </p:nvSpPr>
        <p:spPr>
          <a:xfrm>
            <a:off x="-3715219" y="-130629"/>
            <a:ext cx="16794404" cy="21658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EF7023C-F344-4A48-A55A-11DA4197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5219" y="-130629"/>
            <a:ext cx="16794404" cy="895701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F8A2E0-2E72-524A-9397-3C7F2F696C27}"/>
              </a:ext>
            </a:extLst>
          </p:cNvPr>
          <p:cNvSpPr/>
          <p:nvPr/>
        </p:nvSpPr>
        <p:spPr>
          <a:xfrm>
            <a:off x="-3715219" y="10058400"/>
            <a:ext cx="16794404" cy="11469687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A972651-964F-E043-8AB2-D986B6BAD8E3}"/>
              </a:ext>
            </a:extLst>
          </p:cNvPr>
          <p:cNvSpPr/>
          <p:nvPr/>
        </p:nvSpPr>
        <p:spPr>
          <a:xfrm>
            <a:off x="-3715219" y="7065818"/>
            <a:ext cx="16794404" cy="5735782"/>
          </a:xfrm>
          <a:prstGeom prst="ellipse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22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46889A-C329-0E45-983D-3BA5BAD8EEB0}"/>
              </a:ext>
            </a:extLst>
          </p:cNvPr>
          <p:cNvSpPr/>
          <p:nvPr/>
        </p:nvSpPr>
        <p:spPr>
          <a:xfrm>
            <a:off x="-1" y="0"/>
            <a:ext cx="9944101" cy="2152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F8A2E0-2E72-524A-9397-3C7F2F696C27}"/>
              </a:ext>
            </a:extLst>
          </p:cNvPr>
          <p:cNvSpPr/>
          <p:nvPr/>
        </p:nvSpPr>
        <p:spPr>
          <a:xfrm>
            <a:off x="-1" y="9387840"/>
            <a:ext cx="9944101" cy="12140248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A972651-964F-E043-8AB2-D986B6BAD8E3}"/>
              </a:ext>
            </a:extLst>
          </p:cNvPr>
          <p:cNvSpPr/>
          <p:nvPr/>
        </p:nvSpPr>
        <p:spPr>
          <a:xfrm>
            <a:off x="1" y="7721600"/>
            <a:ext cx="9944100" cy="3454400"/>
          </a:xfrm>
          <a:prstGeom prst="ellipse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6D43FEE-6BD8-F147-977B-35F1CF912814}"/>
              </a:ext>
            </a:extLst>
          </p:cNvPr>
          <p:cNvSpPr/>
          <p:nvPr/>
        </p:nvSpPr>
        <p:spPr>
          <a:xfrm>
            <a:off x="-1" y="0"/>
            <a:ext cx="9944101" cy="21528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21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0</Words>
  <Application>Microsoft Macintosh PowerPoint</Application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金相佑</dc:creator>
  <cp:lastModifiedBy>金相佑</cp:lastModifiedBy>
  <cp:revision>6</cp:revision>
  <dcterms:created xsi:type="dcterms:W3CDTF">2019-09-12T12:56:50Z</dcterms:created>
  <dcterms:modified xsi:type="dcterms:W3CDTF">2019-10-17T13:22:52Z</dcterms:modified>
</cp:coreProperties>
</file>