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6E8B-C688-4B17-BDE4-142EEDB5B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F5999-FE66-406C-B70C-FD51E6563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D438-0FB2-4123-8B86-067C0D83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2870-902B-4CF7-B6DB-2ED5415BDD02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84C8-70A2-42DA-822D-F30B8EDC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B7AB3-7D7B-40B3-A5CD-117E0FE5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33E-8196-41FC-8BC6-5A4A1A6FA3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89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89B0-F88C-49C2-B514-3E73FABE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B5024-D558-4CD3-A6A2-9B228BCF2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8FC8-54CD-451D-963E-1F9F92D9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2870-902B-4CF7-B6DB-2ED5415BDD02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10BB7-4FDE-4508-B73D-2E120ADB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866A9-AC01-4F1D-976E-F56B0BA0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33E-8196-41FC-8BC6-5A4A1A6FA3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04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C96DC-5125-4218-9D04-9725CE5E8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A1D6A-10B3-4221-880D-29F75B54E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BF2A-19D9-4ABD-91E0-F3260144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2870-902B-4CF7-B6DB-2ED5415BDD02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1ABBE-0360-452B-9434-8C62B759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DB414-720B-4513-8C2F-49C0CBF9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33E-8196-41FC-8BC6-5A4A1A6FA3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81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41A4-FDFB-4298-8FF1-1CED0FE9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E0F0-576F-4AEF-AEAC-F6EDAD05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AC511-261E-4FC1-9788-51F7C503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2870-902B-4CF7-B6DB-2ED5415BDD02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EE19-6B5C-4D3B-9E66-0C2C71F3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8246C-B0A5-4ED2-8550-E93C4B8F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33E-8196-41FC-8BC6-5A4A1A6FA3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12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10EE-1850-4351-844C-188562A2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47D9-4650-408D-B02C-4788E6659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C7950-7821-46C3-9C73-178FEC3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2870-902B-4CF7-B6DB-2ED5415BDD02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06B00-A03C-4D29-95F7-D984E70F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C66A-79BD-44CE-941F-E9E3EC11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33E-8196-41FC-8BC6-5A4A1A6FA3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961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E6C7-9F9D-431E-A522-52F9E1D6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0EE3-62B6-4643-9747-A3E2A4105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73970-F429-47B4-8B0A-8912E3371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FAD5D-BFE0-4146-9A7C-6303D446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2870-902B-4CF7-B6DB-2ED5415BDD02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15020-D175-4525-997D-C6E6BA30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7E6E7-D265-4F29-BEEB-7C7A8476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33E-8196-41FC-8BC6-5A4A1A6FA3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438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2F91-37E4-4D3D-841D-F3E21402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968BE-73D2-4001-973C-825517A55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65D1C-7A65-45FF-BFAB-58CBA75C4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35235-5639-4715-B6A3-9C0B5297B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6A1FA-ECCC-46E0-9300-EF7582BE1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3D7A2-4188-4FF6-BD67-EF812B8E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2870-902B-4CF7-B6DB-2ED5415BDD02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FDC14-2240-46C9-9D43-FDB811CF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B6EAA-38DD-4B52-91F0-EFA8790F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33E-8196-41FC-8BC6-5A4A1A6FA3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73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32A1-3399-4DCE-8898-80FAB4CE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28A6B-09AA-4AFE-9C79-AEBCD3F8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2870-902B-4CF7-B6DB-2ED5415BDD02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F903F-EA25-4166-8E3B-CF12D1A9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581CA-A41B-4925-86E6-7B872741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33E-8196-41FC-8BC6-5A4A1A6FA3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96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B18CD-2402-4491-BF88-27EA7A58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2870-902B-4CF7-B6DB-2ED5415BDD02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777EE-0E46-41EF-9897-91B36AA5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04273-63CB-4B3C-B0B7-19DB4363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33E-8196-41FC-8BC6-5A4A1A6FA3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21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9F52-10C1-4C19-BD99-B2A39A71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5FDC-D3F1-4902-B492-FE4C0EB0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D0ED8-7F23-46E6-80A2-74EAE97B0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7DEC0-BF9E-4D59-AD1E-97281F08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2870-902B-4CF7-B6DB-2ED5415BDD02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1C548-2383-4028-899A-E52D1A18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9D8B3-3148-46C9-B0A4-3DC4D4DE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33E-8196-41FC-8BC6-5A4A1A6FA3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64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FC21-AC34-4210-A0DB-D96896C1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932DA-E00C-4EDA-B9CC-E302F2C27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04440-A0B4-4BB1-8117-CDE333EBB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66066-B598-4ED8-AA97-797F9C33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2870-902B-4CF7-B6DB-2ED5415BDD02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9B83F-4BAD-421E-9ECE-63AF5362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64940-30A2-4919-8ECA-9ADE4BDF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33E-8196-41FC-8BC6-5A4A1A6FA3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28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33D97-F4F9-49AF-B508-3B8B958C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F3341-CB57-4EAD-8128-D5458C914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E38DF-A2FA-4BC0-8C30-77ECC538E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02870-902B-4CF7-B6DB-2ED5415BDD02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64F02-C139-4FC2-A40D-50007DECB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46BA6-A15D-481C-97E4-578407743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433E-8196-41FC-8BC6-5A4A1A6FA3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83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D1D6-6C49-433E-9817-5C13CD891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Muscle Hub A/B Testing Report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04363-7A9E-4FFC-9D86-EA9B68051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Yizhou Hu</a:t>
            </a:r>
          </a:p>
          <a:p>
            <a:r>
              <a:rPr lang="en-US" dirty="0"/>
              <a:t>October 1</a:t>
            </a:r>
            <a:r>
              <a:rPr lang="en-US" baseline="30000" dirty="0"/>
              <a:t>st</a:t>
            </a:r>
            <a:r>
              <a:rPr lang="en-US" dirty="0"/>
              <a:t>, 2020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160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67E5-F462-4CF9-A98A-FDDA7922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- Logistic Regression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1A912-CD2B-4B7A-915E-27B538941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Features: gender, w or w/o fitness test, application filed or not</a:t>
            </a:r>
          </a:p>
          <a:p>
            <a:r>
              <a:rPr lang="en-US" dirty="0"/>
              <a:t>Label: made purchase or not</a:t>
            </a:r>
          </a:p>
          <a:p>
            <a:r>
              <a:rPr lang="en-US" dirty="0"/>
              <a:t>Model score: 0.969</a:t>
            </a:r>
            <a:endParaRPr lang="en-CA" dirty="0"/>
          </a:p>
          <a:p>
            <a:r>
              <a:rPr lang="en-US" dirty="0"/>
              <a:t>Model coefficient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Prediction probability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52191-7ADC-41AF-A229-A08AC12ED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1619476" cy="1076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61BA7E-880A-4C84-9656-C877AF33F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17297"/>
            <a:ext cx="2210108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8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3CAE-B03F-4707-879B-9C4849DA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31AF-E400-475B-8B9E-A55C1F2D7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Offer the fitness test to the selective customers by surveys</a:t>
            </a:r>
          </a:p>
          <a:p>
            <a:r>
              <a:rPr lang="en-CA" dirty="0"/>
              <a:t>Make different fitness tests to target different groups of customer  </a:t>
            </a:r>
          </a:p>
          <a:p>
            <a:r>
              <a:rPr lang="en-CA" dirty="0"/>
              <a:t>Offer promotion plans to customers who filed applications to motivate them to enroll asap</a:t>
            </a:r>
          </a:p>
          <a:p>
            <a:r>
              <a:rPr lang="en-CA" dirty="0"/>
              <a:t>Offer fitness plan right after customers take the fitness test</a:t>
            </a:r>
          </a:p>
        </p:txBody>
      </p:sp>
    </p:spTree>
    <p:extLst>
      <p:ext uri="{BB962C8B-B14F-4D97-AF65-F5344CB8AC3E}">
        <p14:creationId xmlns:p14="http://schemas.microsoft.com/office/powerpoint/2010/main" val="178592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FE67-DE21-48D4-BD76-3D12317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7882-ED11-4FA3-BE02-1DD754241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fitness test is counter productive</a:t>
            </a:r>
          </a:p>
          <a:p>
            <a:r>
              <a:rPr lang="en-US" dirty="0"/>
              <a:t>More customer information is needed for a better model prediction</a:t>
            </a:r>
          </a:p>
          <a:p>
            <a:pPr lvl="1"/>
            <a:r>
              <a:rPr lang="en-US" dirty="0"/>
              <a:t>Filing application is decisive</a:t>
            </a:r>
          </a:p>
          <a:p>
            <a:pPr lvl="1"/>
            <a:r>
              <a:rPr lang="en-CA" dirty="0"/>
              <a:t>More customer features are needed (age, purpose,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474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DD6F-24DD-4F18-AAA0-D81CF821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Group Distribution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14E218-0E59-4832-A428-86D43AACC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1930777"/>
            <a:ext cx="5487650" cy="36584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4859B0-098E-40D4-9141-18A08F4443F6}"/>
              </a:ext>
            </a:extLst>
          </p:cNvPr>
          <p:cNvSpPr txBox="1"/>
          <p:nvPr/>
        </p:nvSpPr>
        <p:spPr>
          <a:xfrm>
            <a:off x="6096000" y="2928996"/>
            <a:ext cx="513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A/B groups are evenly separated, of total number 5004 customers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01402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A708A2-397A-4BD0-A60B-828E057DFB12}"/>
              </a:ext>
            </a:extLst>
          </p:cNvPr>
          <p:cNvSpPr txBox="1"/>
          <p:nvPr/>
        </p:nvSpPr>
        <p:spPr>
          <a:xfrm>
            <a:off x="6096000" y="2598002"/>
            <a:ext cx="513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Customers without doing fitness test are more inclined to file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13% vs 10%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Chi2 contingency score: 0.00096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A70CC5-31FE-4083-806C-73D368FB5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1599782"/>
            <a:ext cx="5487650" cy="3658433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43EB726-8AC1-437C-9DFA-815F556B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Percentage of Filing Application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9403-5B42-46BE-8B1F-A4A859D7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into Gender </a:t>
            </a:r>
            <a:r>
              <a:rPr lang="en-US" sz="2000" dirty="0"/>
              <a:t>(Percentage of Filing Application)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D2607D-4C52-46A0-8F4E-327BEFCCE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1599783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A9F556-109B-4FBF-A197-C48005643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9783"/>
            <a:ext cx="5487650" cy="3658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485DAE-C87D-44C9-8ACB-2741485C0ABD}"/>
              </a:ext>
            </a:extLst>
          </p:cNvPr>
          <p:cNvSpPr txBox="1"/>
          <p:nvPr/>
        </p:nvSpPr>
        <p:spPr>
          <a:xfrm>
            <a:off x="2316375" y="5258216"/>
            <a:ext cx="7559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 customers seem more “scared” of the fitness test than male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 Chi2 contingency score: 0.00256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Chi2 contingency score: 0.105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766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514C-1C51-4E11-98E3-789182B3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into “Hesitation” </a:t>
            </a:r>
            <a:r>
              <a:rPr lang="en-US" sz="2000" dirty="0"/>
              <a:t>(Percentage of Filing Application)</a:t>
            </a:r>
            <a:endParaRPr lang="en-CA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2DC238-5A23-4197-A7E7-9DEE10330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1599783"/>
            <a:ext cx="5487650" cy="36584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1B8030-9ED0-4553-9AFB-E5E23C9FE868}"/>
              </a:ext>
            </a:extLst>
          </p:cNvPr>
          <p:cNvSpPr txBox="1"/>
          <p:nvPr/>
        </p:nvSpPr>
        <p:spPr>
          <a:xfrm>
            <a:off x="5770179" y="2967334"/>
            <a:ext cx="5596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fitness test turns some customers away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75567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E824-10E9-442A-B518-58AE8F5C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Rate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9742A-B6F1-419F-A4BB-47158CCF0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1690688"/>
            <a:ext cx="5487650" cy="36584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2D876-1504-4768-AA44-F03F5E6FA233}"/>
              </a:ext>
            </a:extLst>
          </p:cNvPr>
          <p:cNvSpPr txBox="1"/>
          <p:nvPr/>
        </p:nvSpPr>
        <p:spPr>
          <a:xfrm>
            <a:off x="6096000" y="2919740"/>
            <a:ext cx="47282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 a surprise, higher purchase rate </a:t>
            </a:r>
          </a:p>
          <a:p>
            <a:r>
              <a:rPr lang="en-US" sz="2400" dirty="0"/>
              <a:t>in no fitness test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10% vs 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Chi2 contingency score: 0.014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259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8166-4510-4C76-9619-02D31120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Rate of Whom Files Application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C9DADD-99E7-468E-A4DD-1F3ED6F6D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1690688"/>
            <a:ext cx="5487650" cy="36584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C4FCEF-F6E8-4577-A997-6D206FE4235C}"/>
              </a:ext>
            </a:extLst>
          </p:cNvPr>
          <p:cNvSpPr txBox="1"/>
          <p:nvPr/>
        </p:nvSpPr>
        <p:spPr>
          <a:xfrm>
            <a:off x="6096000" y="2550408"/>
            <a:ext cx="58514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may guess customers who did the fitness </a:t>
            </a:r>
          </a:p>
          <a:p>
            <a:r>
              <a:rPr lang="en-US" sz="2400" dirty="0"/>
              <a:t>test and filed application have more </a:t>
            </a:r>
          </a:p>
          <a:p>
            <a:r>
              <a:rPr lang="en-US" sz="2400" dirty="0"/>
              <a:t>commitment with the club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80% vs 77%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Chi2 contingency score: 0.43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08118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9B26-27CA-4445-9200-4878EC41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into Gender </a:t>
            </a:r>
            <a:r>
              <a:rPr lang="en-US" sz="2000" dirty="0"/>
              <a:t>(Purchase Rate of Whom Files Application)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FCB5C-E9CB-4444-906F-C49E779CE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82" y="1599783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12ABEC-A5E1-45B6-884E-A850358CD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2" y="1599782"/>
            <a:ext cx="5487650" cy="3658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530D61-523F-4887-A760-079D606D1140}"/>
              </a:ext>
            </a:extLst>
          </p:cNvPr>
          <p:cNvSpPr txBox="1"/>
          <p:nvPr/>
        </p:nvSpPr>
        <p:spPr>
          <a:xfrm>
            <a:off x="2316375" y="5258216"/>
            <a:ext cx="6202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group who take the fitness test, female customers seem </a:t>
            </a:r>
          </a:p>
          <a:p>
            <a:r>
              <a:rPr lang="en-US" dirty="0"/>
              <a:t>more committed than male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Chi2 contingency score: 0.267</a:t>
            </a:r>
          </a:p>
        </p:txBody>
      </p:sp>
    </p:spTree>
    <p:extLst>
      <p:ext uri="{BB962C8B-B14F-4D97-AF65-F5344CB8AC3E}">
        <p14:creationId xmlns:p14="http://schemas.microsoft.com/office/powerpoint/2010/main" val="376662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DDF2-D630-4E46-83D3-E6C81E41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Test is “Scary”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31D18-3B1E-4C65-B4A1-654EFFCA1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1599783"/>
            <a:ext cx="5487650" cy="36584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87ABC5-FDC3-4996-8D96-3A0AC676CFD9}"/>
              </a:ext>
            </a:extLst>
          </p:cNvPr>
          <p:cNvSpPr txBox="1"/>
          <p:nvPr/>
        </p:nvSpPr>
        <p:spPr>
          <a:xfrm>
            <a:off x="5770179" y="2967334"/>
            <a:ext cx="576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Customers don’t want to enroll even though </a:t>
            </a:r>
          </a:p>
          <a:p>
            <a:r>
              <a:rPr lang="en-US" sz="2400" dirty="0"/>
              <a:t>they have filed the application on day 1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9390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335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Muscle Hub A/B Testing Report</vt:lpstr>
      <vt:lpstr>A/B Group Distribution</vt:lpstr>
      <vt:lpstr>Percentage of Filing Application</vt:lpstr>
      <vt:lpstr>Look into Gender (Percentage of Filing Application)</vt:lpstr>
      <vt:lpstr>Look into “Hesitation” (Percentage of Filing Application)</vt:lpstr>
      <vt:lpstr>Purchase Rate</vt:lpstr>
      <vt:lpstr>Purchase Rate of Whom Files Application</vt:lpstr>
      <vt:lpstr>Look into Gender (Purchase Rate of Whom Files Application)</vt:lpstr>
      <vt:lpstr>Fitness Test is “Scary”</vt:lpstr>
      <vt:lpstr>Machine Learning Model - Logistic Regression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Muscle Hub A/B Testing Report</dc:title>
  <dc:creator>hu yizhou</dc:creator>
  <cp:lastModifiedBy>hu yizhou</cp:lastModifiedBy>
  <cp:revision>20</cp:revision>
  <dcterms:created xsi:type="dcterms:W3CDTF">2020-10-01T22:22:42Z</dcterms:created>
  <dcterms:modified xsi:type="dcterms:W3CDTF">2020-10-03T00:01:15Z</dcterms:modified>
</cp:coreProperties>
</file>