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5725" y="42917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김원 시각화 자료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32125" y="1085500"/>
            <a:ext cx="510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예상 독자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타이타</a:t>
            </a:r>
            <a:r>
              <a:rPr lang="ko"/>
              <a:t>닉 사건에 대해, 사망한 사람과 사망하지 않은 사람에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인구통계학적인  정보를 얻고 싶어하는 사람을 예상 독자로 선정하였습니다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시각화 목적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연</a:t>
            </a:r>
            <a:r>
              <a:rPr lang="ko"/>
              <a:t>령, 성별별 타이타닉 사건에 사망 비율을 보여줌을 목표로했습니다.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시각화 Tool 선정 이유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Plotly express</a:t>
            </a:r>
            <a:r>
              <a:rPr lang="ko"/>
              <a:t>를 사용하여 그리기로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왜냐하면 UI가 간결해 보였기 때문입니다.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Plot 선정 이유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 Age column</a:t>
            </a:r>
            <a:r>
              <a:rPr lang="ko"/>
              <a:t>의 경우 numerical 이기 때문에 boxplot을 선택했습니다 또 Sex column의 경우는 category이기 때문에,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barplot을 선택했습니다!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시각화 자료 및 시각화 결과에 대한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=&gt;생존</a:t>
            </a:r>
            <a:r>
              <a:rPr lang="ko"/>
              <a:t>한 사람의 연령별, 그리고 성별 분포를 확인할 수 있습니다.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75" y="1640575"/>
            <a:ext cx="3963976" cy="324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900" y="0"/>
            <a:ext cx="1943250" cy="22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