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9" r:id="rId2"/>
    <p:sldId id="303" r:id="rId3"/>
    <p:sldId id="302" r:id="rId4"/>
    <p:sldId id="304" r:id="rId5"/>
    <p:sldId id="305" r:id="rId6"/>
    <p:sldId id="290" r:id="rId7"/>
    <p:sldId id="291" r:id="rId8"/>
    <p:sldId id="287" r:id="rId9"/>
    <p:sldId id="293" r:id="rId10"/>
    <p:sldId id="298" r:id="rId11"/>
    <p:sldId id="292" r:id="rId12"/>
    <p:sldId id="294" r:id="rId13"/>
    <p:sldId id="295" r:id="rId14"/>
    <p:sldId id="296" r:id="rId15"/>
    <p:sldId id="297" r:id="rId16"/>
    <p:sldId id="299" r:id="rId17"/>
    <p:sldId id="300" r:id="rId18"/>
    <p:sldId id="301" r:id="rId19"/>
    <p:sldId id="317" r:id="rId20"/>
    <p:sldId id="306" r:id="rId21"/>
    <p:sldId id="307" r:id="rId22"/>
    <p:sldId id="310" r:id="rId23"/>
    <p:sldId id="316" r:id="rId24"/>
    <p:sldId id="311" r:id="rId25"/>
    <p:sldId id="312" r:id="rId26"/>
    <p:sldId id="313" r:id="rId27"/>
    <p:sldId id="314" r:id="rId28"/>
    <p:sldId id="315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96C06-E40F-44DD-8172-512F41F7481D}" v="2" dt="2021-02-27T06:00:21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63"/>
  </p:normalViewPr>
  <p:slideViewPr>
    <p:cSldViewPr>
      <p:cViewPr varScale="1">
        <p:scale>
          <a:sx n="117" d="100"/>
          <a:sy n="117" d="100"/>
        </p:scale>
        <p:origin x="12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oonpil" userId="56040a03d8a3ad76" providerId="LiveId" clId="{F3196C06-E40F-44DD-8172-512F41F7481D}"/>
    <pc:docChg chg="undo custSel modSld">
      <pc:chgData name="choi soonpil" userId="56040a03d8a3ad76" providerId="LiveId" clId="{F3196C06-E40F-44DD-8172-512F41F7481D}" dt="2021-02-27T06:01:20.066" v="62" actId="313"/>
      <pc:docMkLst>
        <pc:docMk/>
      </pc:docMkLst>
      <pc:sldChg chg="modSp mod">
        <pc:chgData name="choi soonpil" userId="56040a03d8a3ad76" providerId="LiveId" clId="{F3196C06-E40F-44DD-8172-512F41F7481D}" dt="2021-02-27T05:59:05.095" v="31" actId="6549"/>
        <pc:sldMkLst>
          <pc:docMk/>
          <pc:sldMk cId="397589692" sldId="307"/>
        </pc:sldMkLst>
        <pc:spChg chg="mod">
          <ac:chgData name="choi soonpil" userId="56040a03d8a3ad76" providerId="LiveId" clId="{F3196C06-E40F-44DD-8172-512F41F7481D}" dt="2021-02-27T05:59:05.095" v="31" actId="6549"/>
          <ac:spMkLst>
            <pc:docMk/>
            <pc:sldMk cId="397589692" sldId="307"/>
            <ac:spMk id="15" creationId="{DBD583D5-9EE8-4731-9128-86FE2524751C}"/>
          </ac:spMkLst>
        </pc:spChg>
      </pc:sldChg>
      <pc:sldChg chg="addSp delSp modSp mod">
        <pc:chgData name="choi soonpil" userId="56040a03d8a3ad76" providerId="LiveId" clId="{F3196C06-E40F-44DD-8172-512F41F7481D}" dt="2021-02-27T06:00:25.911" v="54" actId="1076"/>
        <pc:sldMkLst>
          <pc:docMk/>
          <pc:sldMk cId="2827342901" sldId="310"/>
        </pc:sldMkLst>
        <pc:spChg chg="del">
          <ac:chgData name="choi soonpil" userId="56040a03d8a3ad76" providerId="LiveId" clId="{F3196C06-E40F-44DD-8172-512F41F7481D}" dt="2021-02-27T06:00:21.021" v="52" actId="478"/>
          <ac:spMkLst>
            <pc:docMk/>
            <pc:sldMk cId="2827342901" sldId="310"/>
            <ac:spMk id="15" creationId="{DBD583D5-9EE8-4731-9128-86FE2524751C}"/>
          </ac:spMkLst>
        </pc:spChg>
        <pc:spChg chg="add mod">
          <ac:chgData name="choi soonpil" userId="56040a03d8a3ad76" providerId="LiveId" clId="{F3196C06-E40F-44DD-8172-512F41F7481D}" dt="2021-02-27T06:00:25.911" v="54" actId="1076"/>
          <ac:spMkLst>
            <pc:docMk/>
            <pc:sldMk cId="2827342901" sldId="310"/>
            <ac:spMk id="34" creationId="{FAC4DB04-CC37-48BA-AA36-2BA88C07778B}"/>
          </ac:spMkLst>
        </pc:spChg>
      </pc:sldChg>
      <pc:sldChg chg="modSp mod">
        <pc:chgData name="choi soonpil" userId="56040a03d8a3ad76" providerId="LiveId" clId="{F3196C06-E40F-44DD-8172-512F41F7481D}" dt="2021-02-27T06:01:11.546" v="58" actId="313"/>
        <pc:sldMkLst>
          <pc:docMk/>
          <pc:sldMk cId="3416139672" sldId="311"/>
        </pc:sldMkLst>
        <pc:spChg chg="mod">
          <ac:chgData name="choi soonpil" userId="56040a03d8a3ad76" providerId="LiveId" clId="{F3196C06-E40F-44DD-8172-512F41F7481D}" dt="2021-02-27T06:01:11.546" v="58" actId="313"/>
          <ac:spMkLst>
            <pc:docMk/>
            <pc:sldMk cId="3416139672" sldId="311"/>
            <ac:spMk id="51" creationId="{0152B491-FBA3-402F-B735-BC67D6E68F68}"/>
          </ac:spMkLst>
        </pc:spChg>
      </pc:sldChg>
      <pc:sldChg chg="modSp mod">
        <pc:chgData name="choi soonpil" userId="56040a03d8a3ad76" providerId="LiveId" clId="{F3196C06-E40F-44DD-8172-512F41F7481D}" dt="2021-02-27T06:01:13.920" v="59" actId="313"/>
        <pc:sldMkLst>
          <pc:docMk/>
          <pc:sldMk cId="2441703798" sldId="312"/>
        </pc:sldMkLst>
        <pc:spChg chg="mod">
          <ac:chgData name="choi soonpil" userId="56040a03d8a3ad76" providerId="LiveId" clId="{F3196C06-E40F-44DD-8172-512F41F7481D}" dt="2021-02-27T06:01:13.920" v="59" actId="313"/>
          <ac:spMkLst>
            <pc:docMk/>
            <pc:sldMk cId="2441703798" sldId="312"/>
            <ac:spMk id="51" creationId="{0152B491-FBA3-402F-B735-BC67D6E68F68}"/>
          </ac:spMkLst>
        </pc:spChg>
      </pc:sldChg>
      <pc:sldChg chg="modSp mod">
        <pc:chgData name="choi soonpil" userId="56040a03d8a3ad76" providerId="LiveId" clId="{F3196C06-E40F-44DD-8172-512F41F7481D}" dt="2021-02-27T06:01:17.245" v="60" actId="313"/>
        <pc:sldMkLst>
          <pc:docMk/>
          <pc:sldMk cId="1098129787" sldId="313"/>
        </pc:sldMkLst>
        <pc:spChg chg="mod">
          <ac:chgData name="choi soonpil" userId="56040a03d8a3ad76" providerId="LiveId" clId="{F3196C06-E40F-44DD-8172-512F41F7481D}" dt="2021-02-27T06:01:17.245" v="60" actId="313"/>
          <ac:spMkLst>
            <pc:docMk/>
            <pc:sldMk cId="1098129787" sldId="313"/>
            <ac:spMk id="51" creationId="{0152B491-FBA3-402F-B735-BC67D6E68F68}"/>
          </ac:spMkLst>
        </pc:spChg>
      </pc:sldChg>
      <pc:sldChg chg="modSp mod">
        <pc:chgData name="choi soonpil" userId="56040a03d8a3ad76" providerId="LiveId" clId="{F3196C06-E40F-44DD-8172-512F41F7481D}" dt="2021-02-27T06:01:18.622" v="61" actId="313"/>
        <pc:sldMkLst>
          <pc:docMk/>
          <pc:sldMk cId="1692951147" sldId="314"/>
        </pc:sldMkLst>
        <pc:spChg chg="mod">
          <ac:chgData name="choi soonpil" userId="56040a03d8a3ad76" providerId="LiveId" clId="{F3196C06-E40F-44DD-8172-512F41F7481D}" dt="2021-02-27T06:01:18.622" v="61" actId="313"/>
          <ac:spMkLst>
            <pc:docMk/>
            <pc:sldMk cId="1692951147" sldId="314"/>
            <ac:spMk id="51" creationId="{0152B491-FBA3-402F-B735-BC67D6E68F68}"/>
          </ac:spMkLst>
        </pc:spChg>
      </pc:sldChg>
      <pc:sldChg chg="modSp mod">
        <pc:chgData name="choi soonpil" userId="56040a03d8a3ad76" providerId="LiveId" clId="{F3196C06-E40F-44DD-8172-512F41F7481D}" dt="2021-02-27T06:01:20.066" v="62" actId="313"/>
        <pc:sldMkLst>
          <pc:docMk/>
          <pc:sldMk cId="1456560271" sldId="315"/>
        </pc:sldMkLst>
        <pc:spChg chg="mod">
          <ac:chgData name="choi soonpil" userId="56040a03d8a3ad76" providerId="LiveId" clId="{F3196C06-E40F-44DD-8172-512F41F7481D}" dt="2021-02-27T06:01:20.066" v="62" actId="313"/>
          <ac:spMkLst>
            <pc:docMk/>
            <pc:sldMk cId="1456560271" sldId="315"/>
            <ac:spMk id="51" creationId="{0152B491-FBA3-402F-B735-BC67D6E68F68}"/>
          </ac:spMkLst>
        </pc:spChg>
      </pc:sldChg>
      <pc:sldChg chg="addSp modSp mod">
        <pc:chgData name="choi soonpil" userId="56040a03d8a3ad76" providerId="LiveId" clId="{F3196C06-E40F-44DD-8172-512F41F7481D}" dt="2021-02-27T06:01:09.919" v="57" actId="313"/>
        <pc:sldMkLst>
          <pc:docMk/>
          <pc:sldMk cId="3723108360" sldId="316"/>
        </pc:sldMkLst>
        <pc:spChg chg="mod">
          <ac:chgData name="choi soonpil" userId="56040a03d8a3ad76" providerId="LiveId" clId="{F3196C06-E40F-44DD-8172-512F41F7481D}" dt="2021-02-27T05:59:25.278" v="33"/>
          <ac:spMkLst>
            <pc:docMk/>
            <pc:sldMk cId="3723108360" sldId="316"/>
            <ac:spMk id="2" creationId="{3D54A95B-47F2-48E6-B765-5E4B0C3047C7}"/>
          </ac:spMkLst>
        </pc:spChg>
        <pc:spChg chg="mod">
          <ac:chgData name="choi soonpil" userId="56040a03d8a3ad76" providerId="LiveId" clId="{F3196C06-E40F-44DD-8172-512F41F7481D}" dt="2021-02-27T05:59:44.181" v="50" actId="1076"/>
          <ac:spMkLst>
            <pc:docMk/>
            <pc:sldMk cId="3723108360" sldId="316"/>
            <ac:spMk id="3" creationId="{5DDDF737-A382-4583-9426-BF87F6CEC0DA}"/>
          </ac:spMkLst>
        </pc:spChg>
        <pc:spChg chg="mod">
          <ac:chgData name="choi soonpil" userId="56040a03d8a3ad76" providerId="LiveId" clId="{F3196C06-E40F-44DD-8172-512F41F7481D}" dt="2021-02-27T06:01:08.275" v="56" actId="313"/>
          <ac:spMkLst>
            <pc:docMk/>
            <pc:sldMk cId="3723108360" sldId="316"/>
            <ac:spMk id="24" creationId="{068EF266-70D5-4532-945D-ABD1B381F211}"/>
          </ac:spMkLst>
        </pc:spChg>
        <pc:spChg chg="mod">
          <ac:chgData name="choi soonpil" userId="56040a03d8a3ad76" providerId="LiveId" clId="{F3196C06-E40F-44DD-8172-512F41F7481D}" dt="2021-02-27T05:59:44.181" v="50" actId="1076"/>
          <ac:spMkLst>
            <pc:docMk/>
            <pc:sldMk cId="3723108360" sldId="316"/>
            <ac:spMk id="25" creationId="{EF3A2B57-662B-4589-87BC-76B0990FACEC}"/>
          </ac:spMkLst>
        </pc:spChg>
        <pc:spChg chg="mod">
          <ac:chgData name="choi soonpil" userId="56040a03d8a3ad76" providerId="LiveId" clId="{F3196C06-E40F-44DD-8172-512F41F7481D}" dt="2021-02-27T05:59:44.181" v="50" actId="1076"/>
          <ac:spMkLst>
            <pc:docMk/>
            <pc:sldMk cId="3723108360" sldId="316"/>
            <ac:spMk id="27" creationId="{4D1B1A9F-7748-4F18-9155-DC6627348488}"/>
          </ac:spMkLst>
        </pc:spChg>
        <pc:spChg chg="mod">
          <ac:chgData name="choi soonpil" userId="56040a03d8a3ad76" providerId="LiveId" clId="{F3196C06-E40F-44DD-8172-512F41F7481D}" dt="2021-02-27T05:59:44.181" v="50" actId="1076"/>
          <ac:spMkLst>
            <pc:docMk/>
            <pc:sldMk cId="3723108360" sldId="316"/>
            <ac:spMk id="28" creationId="{4631DF49-9083-4021-9F3A-4E262F44C228}"/>
          </ac:spMkLst>
        </pc:spChg>
        <pc:spChg chg="mod">
          <ac:chgData name="choi soonpil" userId="56040a03d8a3ad76" providerId="LiveId" clId="{F3196C06-E40F-44DD-8172-512F41F7481D}" dt="2021-02-27T06:01:09.919" v="57" actId="313"/>
          <ac:spMkLst>
            <pc:docMk/>
            <pc:sldMk cId="3723108360" sldId="316"/>
            <ac:spMk id="29" creationId="{F4D696D6-ABC3-46B7-8A55-FEB13CAC568E}"/>
          </ac:spMkLst>
        </pc:spChg>
        <pc:spChg chg="mod">
          <ac:chgData name="choi soonpil" userId="56040a03d8a3ad76" providerId="LiveId" clId="{F3196C06-E40F-44DD-8172-512F41F7481D}" dt="2021-02-27T05:57:36.766" v="17" actId="14100"/>
          <ac:spMkLst>
            <pc:docMk/>
            <pc:sldMk cId="3723108360" sldId="316"/>
            <ac:spMk id="30" creationId="{496B817E-A9D2-4EDF-88E6-6BA8965B920D}"/>
          </ac:spMkLst>
        </pc:spChg>
        <pc:spChg chg="mod">
          <ac:chgData name="choi soonpil" userId="56040a03d8a3ad76" providerId="LiveId" clId="{F3196C06-E40F-44DD-8172-512F41F7481D}" dt="2021-02-27T05:57:31.343" v="16" actId="20577"/>
          <ac:spMkLst>
            <pc:docMk/>
            <pc:sldMk cId="3723108360" sldId="316"/>
            <ac:spMk id="31" creationId="{BA9C7BD7-70FA-4E20-A734-C8E69EE6BD18}"/>
          </ac:spMkLst>
        </pc:spChg>
        <pc:spChg chg="add mod">
          <ac:chgData name="choi soonpil" userId="56040a03d8a3ad76" providerId="LiveId" clId="{F3196C06-E40F-44DD-8172-512F41F7481D}" dt="2021-02-27T05:59:48.204" v="51" actId="1076"/>
          <ac:spMkLst>
            <pc:docMk/>
            <pc:sldMk cId="3723108360" sldId="316"/>
            <ac:spMk id="38" creationId="{B9EB5F6E-38F8-4F8B-A128-11339FFB50E5}"/>
          </ac:spMkLst>
        </pc:spChg>
        <pc:spChg chg="mod">
          <ac:chgData name="choi soonpil" userId="56040a03d8a3ad76" providerId="LiveId" clId="{F3196C06-E40F-44DD-8172-512F41F7481D}" dt="2021-02-27T05:58:06.615" v="27" actId="20577"/>
          <ac:spMkLst>
            <pc:docMk/>
            <pc:sldMk cId="3723108360" sldId="316"/>
            <ac:spMk id="40" creationId="{7A8922C8-901F-486D-950D-959F38FC6A4B}"/>
          </ac:spMkLst>
        </pc:spChg>
        <pc:spChg chg="mod">
          <ac:chgData name="choi soonpil" userId="56040a03d8a3ad76" providerId="LiveId" clId="{F3196C06-E40F-44DD-8172-512F41F7481D}" dt="2021-02-27T05:59:44.181" v="50" actId="1076"/>
          <ac:spMkLst>
            <pc:docMk/>
            <pc:sldMk cId="3723108360" sldId="316"/>
            <ac:spMk id="41" creationId="{10B277FE-E3F2-4413-A460-984892B529A1}"/>
          </ac:spMkLst>
        </pc:spChg>
        <pc:spChg chg="mod">
          <ac:chgData name="choi soonpil" userId="56040a03d8a3ad76" providerId="LiveId" clId="{F3196C06-E40F-44DD-8172-512F41F7481D}" dt="2021-02-27T06:01:06.161" v="55" actId="313"/>
          <ac:spMkLst>
            <pc:docMk/>
            <pc:sldMk cId="3723108360" sldId="316"/>
            <ac:spMk id="51" creationId="{0152B491-FBA3-402F-B735-BC67D6E68F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A1EE1-6F5E-4D9A-A7FA-D13C5565B0DD}" type="datetimeFigureOut">
              <a:rPr lang="ko-KR" altLang="en-US" smtClean="0"/>
              <a:t>2021. 4. 6.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93FF-1469-475D-A9FD-9E5C5325E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93FF-1469-475D-A9FD-9E5C5325E73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6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93FF-1469-475D-A9FD-9E5C5325E73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0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93FF-1469-475D-A9FD-9E5C5325E73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0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93FF-1469-475D-A9FD-9E5C5325E73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9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93FF-1469-475D-A9FD-9E5C5325E73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90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93FF-1469-475D-A9FD-9E5C5325E73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9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93FF-1469-475D-A9FD-9E5C5325E73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2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AC92-FCAD-4A2A-8140-242259333CDE}" type="datetimeFigureOut">
              <a:rPr lang="ko-KR" altLang="en-US" smtClean="0"/>
              <a:pPr/>
              <a:t>2021. 4. 6.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633-F776-461B-AAA7-8ACAC6C3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AC92-FCAD-4A2A-8140-242259333CDE}" type="datetimeFigureOut">
              <a:rPr lang="ko-KR" altLang="en-US" smtClean="0"/>
              <a:pPr/>
              <a:t>2021. 4. 6.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633-F776-461B-AAA7-8ACAC6C3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AC92-FCAD-4A2A-8140-242259333CDE}" type="datetimeFigureOut">
              <a:rPr lang="ko-KR" altLang="en-US" smtClean="0"/>
              <a:pPr/>
              <a:t>2021. 4. 6.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633-F776-461B-AAA7-8ACAC6C3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AC92-FCAD-4A2A-8140-242259333CDE}" type="datetimeFigureOut">
              <a:rPr lang="ko-KR" altLang="en-US" smtClean="0"/>
              <a:pPr/>
              <a:t>2021. 4. 6.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633-F776-461B-AAA7-8ACAC6C3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AC92-FCAD-4A2A-8140-242259333CDE}" type="datetimeFigureOut">
              <a:rPr lang="ko-KR" altLang="en-US" smtClean="0"/>
              <a:pPr/>
              <a:t>2021. 4. 6.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633-F776-461B-AAA7-8ACAC6C3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AC92-FCAD-4A2A-8140-242259333CDE}" type="datetimeFigureOut">
              <a:rPr lang="ko-KR" altLang="en-US" smtClean="0"/>
              <a:pPr/>
              <a:t>2021. 4. 6.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633-F776-461B-AAA7-8ACAC6C3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AC92-FCAD-4A2A-8140-242259333CDE}" type="datetimeFigureOut">
              <a:rPr lang="ko-KR" altLang="en-US" smtClean="0"/>
              <a:pPr/>
              <a:t>2021. 4. 6.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633-F776-461B-AAA7-8ACAC6C3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AC92-FCAD-4A2A-8140-242259333CDE}" type="datetimeFigureOut">
              <a:rPr lang="ko-KR" altLang="en-US" smtClean="0"/>
              <a:pPr/>
              <a:t>2021. 4. 6.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633-F776-461B-AAA7-8ACAC6C3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AC92-FCAD-4A2A-8140-242259333CDE}" type="datetimeFigureOut">
              <a:rPr lang="ko-KR" altLang="en-US" smtClean="0"/>
              <a:pPr/>
              <a:t>2021. 4. 6.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633-F776-461B-AAA7-8ACAC6C3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AC92-FCAD-4A2A-8140-242259333CDE}" type="datetimeFigureOut">
              <a:rPr lang="ko-KR" altLang="en-US" smtClean="0"/>
              <a:pPr/>
              <a:t>2021. 4. 6.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633-F776-461B-AAA7-8ACAC6C3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AC92-FCAD-4A2A-8140-242259333CDE}" type="datetimeFigureOut">
              <a:rPr lang="ko-KR" altLang="en-US" smtClean="0"/>
              <a:pPr/>
              <a:t>2021. 4. 6.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633-F776-461B-AAA7-8ACAC6C3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AC92-FCAD-4A2A-8140-242259333CDE}" type="datetimeFigureOut">
              <a:rPr lang="ko-KR" altLang="en-US" smtClean="0"/>
              <a:pPr/>
              <a:t>2021. 4. 6.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B633-F776-461B-AAA7-8ACAC6C3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ger.pe.kr/86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MnNGqW8OpmQ" TargetMode="External"/><Relationship Id="rId5" Type="http://schemas.openxmlformats.org/officeDocument/2006/relationships/hyperlink" Target="https://www.youtube.com/watch?v=PPazuWrmgiM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XWB100</a:t>
            </a:r>
            <a:r>
              <a:rPr lang="ko-KR" altLang="en-US" sz="3200" b="1" dirty="0">
                <a:latin typeface="+mn-lt"/>
              </a:rPr>
              <a:t> </a:t>
            </a:r>
            <a:r>
              <a:rPr lang="en-US" altLang="ko-KR" sz="3200" b="1" dirty="0" err="1">
                <a:latin typeface="+mn-lt"/>
              </a:rPr>
              <a:t>WiFi</a:t>
            </a:r>
            <a:r>
              <a:rPr lang="ko-KR" altLang="en-US" sz="3200" b="1" dirty="0">
                <a:latin typeface="+mn-lt"/>
              </a:rPr>
              <a:t> 보안설정 </a:t>
            </a:r>
            <a:r>
              <a:rPr lang="en-US" altLang="ko-KR" sz="3200" b="1" dirty="0">
                <a:latin typeface="+mn-lt"/>
              </a:rPr>
              <a:t>Protocol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2483768" y="4437112"/>
            <a:ext cx="4856584" cy="1752600"/>
          </a:xfrm>
        </p:spPr>
        <p:txBody>
          <a:bodyPr>
            <a:normAutofit/>
          </a:bodyPr>
          <a:lstStyle/>
          <a:p>
            <a:pPr algn="r"/>
            <a:r>
              <a:rPr lang="ko-KR" altLang="en-US" sz="1400" b="1" dirty="0">
                <a:latin typeface="+mn-ea"/>
              </a:rPr>
              <a:t>작성자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손대흥</a:t>
            </a:r>
            <a:endParaRPr lang="en-US" altLang="ko-KR" sz="1400" b="1" dirty="0">
              <a:latin typeface="+mn-ea"/>
            </a:endParaRPr>
          </a:p>
          <a:p>
            <a:pPr algn="r"/>
            <a:r>
              <a:rPr lang="ko-KR" altLang="en-US" sz="1400" b="1" dirty="0" err="1">
                <a:latin typeface="+mn-ea"/>
              </a:rPr>
              <a:t>작성일시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: 2021. 02. 25</a:t>
            </a:r>
          </a:p>
          <a:p>
            <a:pPr algn="r"/>
            <a:r>
              <a:rPr lang="ko-KR" altLang="en-US" sz="1400" b="1" dirty="0">
                <a:latin typeface="+mn-ea"/>
              </a:rPr>
              <a:t>소속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㈜</a:t>
            </a:r>
            <a:r>
              <a:rPr lang="ko-KR" altLang="en-US" sz="1400" b="1" dirty="0" err="1">
                <a:latin typeface="+mn-ea"/>
              </a:rPr>
              <a:t>초이스테크놀로지</a:t>
            </a:r>
            <a:r>
              <a:rPr lang="ko-KR" altLang="en-US" sz="1400" b="1" dirty="0">
                <a:latin typeface="+mn-ea"/>
              </a:rPr>
              <a:t> 부설연구소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A7A58A89-0699-4D75-9013-61CAD1C25FC9}"/>
              </a:ext>
            </a:extLst>
          </p:cNvPr>
          <p:cNvSpPr txBox="1">
            <a:spLocks/>
          </p:cNvSpPr>
          <p:nvPr/>
        </p:nvSpPr>
        <p:spPr>
          <a:xfrm>
            <a:off x="611560" y="3255231"/>
            <a:ext cx="7772400" cy="69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accent1"/>
                </a:solidFill>
                <a:latin typeface="나눔바른"/>
              </a:rPr>
              <a:t>For</a:t>
            </a:r>
            <a:r>
              <a:rPr lang="ko-KR" altLang="en-US" sz="2800" dirty="0">
                <a:solidFill>
                  <a:schemeClr val="accent1"/>
                </a:solidFill>
                <a:latin typeface="나눔바른"/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  <a:latin typeface="나눔바른"/>
              </a:rPr>
              <a:t>CMS</a:t>
            </a:r>
            <a:r>
              <a:rPr lang="ko-KR" altLang="en-US" sz="2800" dirty="0">
                <a:solidFill>
                  <a:schemeClr val="accent1"/>
                </a:solidFill>
                <a:latin typeface="나눔바른"/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  <a:latin typeface="나눔바른"/>
              </a:rPr>
              <a:t>Gateway</a:t>
            </a:r>
            <a:r>
              <a:rPr lang="ko-KR" altLang="en-US" sz="2800" dirty="0">
                <a:solidFill>
                  <a:schemeClr val="accent1"/>
                </a:solidFill>
                <a:latin typeface="나눔바른"/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  <a:latin typeface="나눔바른"/>
              </a:rPr>
              <a:t>APP</a:t>
            </a:r>
            <a:r>
              <a:rPr lang="ko-KR" altLang="en-US" sz="2800" dirty="0">
                <a:solidFill>
                  <a:schemeClr val="accent1"/>
                </a:solidFill>
                <a:latin typeface="나눔바른"/>
              </a:rPr>
              <a:t> 수정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/>
              <a:t>CMS Gateway setting</a:t>
            </a:r>
            <a:endParaRPr lang="ko-KR" altLang="en-US" sz="2400" b="1" dirty="0"/>
          </a:p>
        </p:txBody>
      </p:sp>
      <p:pic>
        <p:nvPicPr>
          <p:cNvPr id="71" name="Picture 2" descr="Untitled-2"/>
          <p:cNvPicPr>
            <a:picLocks noChangeAspect="1" noChangeArrowheads="1"/>
          </p:cNvPicPr>
          <p:nvPr/>
        </p:nvPicPr>
        <p:blipFill>
          <a:blip r:embed="rId2" cstate="print"/>
          <a:srcRect t="33580" r="3641"/>
          <a:stretch>
            <a:fillRect/>
          </a:stretch>
        </p:blipFill>
        <p:spPr bwMode="auto">
          <a:xfrm>
            <a:off x="427038" y="5991225"/>
            <a:ext cx="86137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23528" y="2510462"/>
            <a:ext cx="8496944" cy="190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   </a:t>
            </a:r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latin typeface="+mn-ea"/>
                <a:sym typeface="Wingdings" panose="05000000000000000000" pitchFamily="2" charset="2"/>
              </a:rPr>
              <a:t>설정 순서</a:t>
            </a:r>
            <a:endParaRPr lang="en-US" altLang="ko-KR" sz="1400" b="1" dirty="0">
              <a:latin typeface="+mn-ea"/>
              <a:sym typeface="Wingdings" panose="05000000000000000000" pitchFamily="2" charset="2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       1) Security Type </a:t>
            </a:r>
            <a:r>
              <a:rPr lang="ko-KR" altLang="en-US" sz="1400" b="1" dirty="0">
                <a:latin typeface="+mn-ea"/>
              </a:rPr>
              <a:t>설정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이 설정 값은 필요한 경우에만 설정함</a:t>
            </a:r>
            <a:endParaRPr lang="en-US" altLang="ko-KR" sz="1400" b="1" dirty="0">
              <a:latin typeface="+mn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       2) SSID </a:t>
            </a:r>
            <a:r>
              <a:rPr lang="ko-KR" altLang="en-US" sz="1400" b="1" dirty="0">
                <a:latin typeface="+mn-ea"/>
              </a:rPr>
              <a:t>설정</a:t>
            </a:r>
            <a:endParaRPr lang="en-US" altLang="ko-KR" sz="1400" b="1" dirty="0">
              <a:latin typeface="+mn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       3) PW</a:t>
            </a:r>
            <a:r>
              <a:rPr lang="ko-KR" altLang="en-US" sz="1400" b="1" dirty="0">
                <a:latin typeface="+mn-ea"/>
              </a:rPr>
              <a:t> 설정</a:t>
            </a:r>
            <a:endParaRPr lang="en-US" altLang="ko-KR" sz="1400" b="1" dirty="0">
              <a:latin typeface="+mn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       4) Server Address </a:t>
            </a:r>
            <a:r>
              <a:rPr lang="ko-KR" altLang="en-US" sz="1400" b="1" dirty="0">
                <a:latin typeface="+mn-ea"/>
              </a:rPr>
              <a:t>설정</a:t>
            </a:r>
            <a:endParaRPr lang="en-US" altLang="ko-KR" sz="1400" b="1" dirty="0">
              <a:latin typeface="+mn-ea"/>
            </a:endParaRPr>
          </a:p>
          <a:p>
            <a:pPr latinLnBrk="0">
              <a:lnSpc>
                <a:spcPct val="150000"/>
              </a:lnSpc>
            </a:pPr>
            <a:endParaRPr lang="en-US" altLang="ko-KR" sz="1000" dirty="0">
              <a:latin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598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/>
              <a:t>CMS Gateway setting</a:t>
            </a:r>
            <a:r>
              <a:rPr lang="ko-KR" altLang="en-US" sz="2400" b="1" dirty="0"/>
              <a:t> 방법 </a:t>
            </a:r>
            <a:r>
              <a:rPr lang="en-US" altLang="ko-KR" sz="2400" b="1" dirty="0"/>
              <a:t>– ex</a:t>
            </a:r>
            <a:endParaRPr lang="ko-KR" altLang="en-US" sz="2400" b="1" dirty="0"/>
          </a:p>
        </p:txBody>
      </p:sp>
      <p:pic>
        <p:nvPicPr>
          <p:cNvPr id="71" name="Picture 2" descr="Untitled-2"/>
          <p:cNvPicPr>
            <a:picLocks noChangeAspect="1" noChangeArrowheads="1"/>
          </p:cNvPicPr>
          <p:nvPr/>
        </p:nvPicPr>
        <p:blipFill>
          <a:blip r:embed="rId2" cstate="print"/>
          <a:srcRect t="33580" r="3641"/>
          <a:stretch>
            <a:fillRect/>
          </a:stretch>
        </p:blipFill>
        <p:spPr bwMode="auto">
          <a:xfrm>
            <a:off x="427038" y="5991225"/>
            <a:ext cx="86137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27584" y="2123814"/>
            <a:ext cx="7560840" cy="61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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SSID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설정방법</a:t>
            </a:r>
            <a:endParaRPr lang="en-US" altLang="ko-KR" sz="1200" b="1" dirty="0">
              <a:latin typeface="+mn-ea"/>
              <a:sym typeface="Wingdings" pitchFamily="2" charset="2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SSID : “SSID123456789”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56384"/>
              </p:ext>
            </p:extLst>
          </p:nvPr>
        </p:nvGraphicFramePr>
        <p:xfrm>
          <a:off x="1115616" y="3140968"/>
          <a:ext cx="7416820" cy="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 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sym typeface="Wingdings" pitchFamily="2" charset="2"/>
                        </a:rPr>
                        <a:t>0xFE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13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‘S’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‘S’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‘I’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‘D’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‘1’’2’….’9’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2E89F6-9682-4945-8E47-D99410BE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90965"/>
              </p:ext>
            </p:extLst>
          </p:nvPr>
        </p:nvGraphicFramePr>
        <p:xfrm>
          <a:off x="1115616" y="3789040"/>
          <a:ext cx="7416820" cy="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 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sym typeface="Wingdings" pitchFamily="2" charset="2"/>
                        </a:rPr>
                        <a:t>0xFE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00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/>
              <a:t>CMS Gateway setting</a:t>
            </a:r>
            <a:r>
              <a:rPr lang="ko-KR" altLang="en-US" sz="2400" b="1" dirty="0"/>
              <a:t> 방법 </a:t>
            </a:r>
            <a:r>
              <a:rPr lang="en-US" altLang="ko-KR" sz="2400" b="1" dirty="0"/>
              <a:t>– ex</a:t>
            </a:r>
            <a:endParaRPr lang="ko-KR" altLang="en-US" sz="2400" b="1" dirty="0"/>
          </a:p>
        </p:txBody>
      </p:sp>
      <p:pic>
        <p:nvPicPr>
          <p:cNvPr id="71" name="Picture 2" descr="Untitled-2"/>
          <p:cNvPicPr>
            <a:picLocks noChangeAspect="1" noChangeArrowheads="1"/>
          </p:cNvPicPr>
          <p:nvPr/>
        </p:nvPicPr>
        <p:blipFill>
          <a:blip r:embed="rId2" cstate="print"/>
          <a:srcRect t="33580" r="3641"/>
          <a:stretch>
            <a:fillRect/>
          </a:stretch>
        </p:blipFill>
        <p:spPr bwMode="auto">
          <a:xfrm>
            <a:off x="427038" y="5991225"/>
            <a:ext cx="86137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27584" y="2123814"/>
            <a:ext cx="7560840" cy="61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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PW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설정방법</a:t>
            </a:r>
            <a:endParaRPr lang="en-US" altLang="ko-KR" sz="1200" b="1" dirty="0">
              <a:latin typeface="+mn-ea"/>
              <a:sym typeface="Wingdings" pitchFamily="2" charset="2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PW : “PW12345678901234567890”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98082"/>
              </p:ext>
            </p:extLst>
          </p:nvPr>
        </p:nvGraphicFramePr>
        <p:xfrm>
          <a:off x="1115616" y="3140968"/>
          <a:ext cx="7416820" cy="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 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sym typeface="Wingdings" pitchFamily="2" charset="2"/>
                        </a:rPr>
                        <a:t>0xFD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16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‘P’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‘W’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‘1’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‘2’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‘3’’4’….’3’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2E89F6-9682-4945-8E47-D99410BE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829846"/>
              </p:ext>
            </p:extLst>
          </p:nvPr>
        </p:nvGraphicFramePr>
        <p:xfrm>
          <a:off x="1115616" y="3789040"/>
          <a:ext cx="7416820" cy="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 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sym typeface="Wingdings" pitchFamily="2" charset="2"/>
                        </a:rPr>
                        <a:t>0xFD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‘5’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‘6’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‘7’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‘8’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‘9’’0’…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00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/>
              <a:t>CMS Gateway setting</a:t>
            </a:r>
            <a:r>
              <a:rPr lang="ko-KR" altLang="en-US" sz="2400" b="1" dirty="0"/>
              <a:t> 방법 </a:t>
            </a:r>
            <a:r>
              <a:rPr lang="en-US" altLang="ko-KR" sz="2400" b="1" dirty="0"/>
              <a:t>– ex</a:t>
            </a:r>
            <a:endParaRPr lang="ko-KR" altLang="en-US" sz="2400" b="1" dirty="0"/>
          </a:p>
        </p:txBody>
      </p:sp>
      <p:pic>
        <p:nvPicPr>
          <p:cNvPr id="71" name="Picture 2" descr="Untitled-2"/>
          <p:cNvPicPr>
            <a:picLocks noChangeAspect="1" noChangeArrowheads="1"/>
          </p:cNvPicPr>
          <p:nvPr/>
        </p:nvPicPr>
        <p:blipFill>
          <a:blip r:embed="rId2" cstate="print"/>
          <a:srcRect t="33580" r="3641"/>
          <a:stretch>
            <a:fillRect/>
          </a:stretch>
        </p:blipFill>
        <p:spPr bwMode="auto">
          <a:xfrm>
            <a:off x="427038" y="5991225"/>
            <a:ext cx="86137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27584" y="2121441"/>
            <a:ext cx="7560840" cy="6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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SECURITY Type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 설정 방법</a:t>
            </a:r>
            <a:endParaRPr lang="en-US" altLang="ko-KR" sz="1200" b="1" dirty="0">
              <a:latin typeface="+mn-ea"/>
              <a:sym typeface="Wingdings" pitchFamily="2" charset="2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SECURITY  : WPA_WPA2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6459"/>
              </p:ext>
            </p:extLst>
          </p:nvPr>
        </p:nvGraphicFramePr>
        <p:xfrm>
          <a:off x="1115616" y="2860743"/>
          <a:ext cx="7416820" cy="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 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sym typeface="Wingdings" pitchFamily="2" charset="2"/>
                        </a:rPr>
                        <a:t>0xF0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2E89F6-9682-4945-8E47-D99410BE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54725"/>
              </p:ext>
            </p:extLst>
          </p:nvPr>
        </p:nvGraphicFramePr>
        <p:xfrm>
          <a:off x="1115616" y="3638674"/>
          <a:ext cx="7416820" cy="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 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sym typeface="Wingdings" pitchFamily="2" charset="2"/>
                        </a:rPr>
                        <a:t>0xF0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A13E2AD1-4EDE-49FE-BCA8-92B4BDFE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176169"/>
            <a:ext cx="7560840" cy="171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 DATA 4 : 0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 DATA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5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: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SECURITY Type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: OPEN – 0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: WPA_WPA2 – 2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: WPA_ENT – 5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  DATA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6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: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8004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ENT Mode Setting</a:t>
            </a:r>
            <a:endParaRPr lang="ko-KR" altLang="en-US" sz="2400" b="1" dirty="0"/>
          </a:p>
        </p:txBody>
      </p:sp>
      <p:pic>
        <p:nvPicPr>
          <p:cNvPr id="71" name="Picture 2" descr="Untitled-2"/>
          <p:cNvPicPr>
            <a:picLocks noChangeAspect="1" noChangeArrowheads="1"/>
          </p:cNvPicPr>
          <p:nvPr/>
        </p:nvPicPr>
        <p:blipFill>
          <a:blip r:embed="rId2" cstate="print"/>
          <a:srcRect t="33580" r="3641"/>
          <a:stretch>
            <a:fillRect/>
          </a:stretch>
        </p:blipFill>
        <p:spPr bwMode="auto">
          <a:xfrm>
            <a:off x="427038" y="5991225"/>
            <a:ext cx="86137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2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/>
              <a:t>CMS Gateway setting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– ENT Mode</a:t>
            </a:r>
            <a:endParaRPr lang="ko-KR" altLang="en-US" sz="2400" b="1" dirty="0"/>
          </a:p>
        </p:txBody>
      </p:sp>
      <p:pic>
        <p:nvPicPr>
          <p:cNvPr id="71" name="Picture 2" descr="Untitled-2"/>
          <p:cNvPicPr>
            <a:picLocks noChangeAspect="1" noChangeArrowheads="1"/>
          </p:cNvPicPr>
          <p:nvPr/>
        </p:nvPicPr>
        <p:blipFill>
          <a:blip r:embed="rId2" cstate="print"/>
          <a:srcRect t="33580" r="3641"/>
          <a:stretch>
            <a:fillRect/>
          </a:stretch>
        </p:blipFill>
        <p:spPr bwMode="auto">
          <a:xfrm>
            <a:off x="427038" y="5991225"/>
            <a:ext cx="86137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23528" y="2348880"/>
            <a:ext cx="8496944" cy="223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   </a:t>
            </a:r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latin typeface="+mn-ea"/>
                <a:sym typeface="Wingdings" panose="05000000000000000000" pitchFamily="2" charset="2"/>
              </a:rPr>
              <a:t>순서</a:t>
            </a:r>
            <a:endParaRPr lang="en-US" altLang="ko-KR" sz="1400" b="1" dirty="0">
              <a:latin typeface="+mn-ea"/>
              <a:sym typeface="Wingdings" panose="05000000000000000000" pitchFamily="2" charset="2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       1) </a:t>
            </a:r>
            <a:r>
              <a:rPr lang="en-US" altLang="ko-KR" sz="1400" b="1" dirty="0">
                <a:latin typeface="+mn-ea"/>
              </a:rPr>
              <a:t>Enterprise Name </a:t>
            </a:r>
            <a:r>
              <a:rPr lang="ko-KR" altLang="en-US" sz="1400" b="1" dirty="0">
                <a:latin typeface="+mn-ea"/>
              </a:rPr>
              <a:t>설정</a:t>
            </a:r>
            <a:endParaRPr lang="en-US" altLang="ko-KR" sz="1400" b="1" dirty="0">
              <a:latin typeface="+mn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       2) Security Type </a:t>
            </a:r>
            <a:r>
              <a:rPr lang="ko-KR" altLang="en-US" sz="1400" b="1" dirty="0">
                <a:latin typeface="+mn-ea"/>
              </a:rPr>
              <a:t>설정</a:t>
            </a:r>
            <a:endParaRPr lang="en-US" altLang="ko-KR" sz="1400" b="1" dirty="0">
              <a:latin typeface="+mn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       3) SSID </a:t>
            </a:r>
            <a:r>
              <a:rPr lang="ko-KR" altLang="en-US" sz="1400" b="1" dirty="0">
                <a:latin typeface="+mn-ea"/>
              </a:rPr>
              <a:t>설정</a:t>
            </a:r>
            <a:endParaRPr lang="en-US" altLang="ko-KR" sz="1400" b="1" dirty="0">
              <a:latin typeface="+mn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       4) PW</a:t>
            </a:r>
            <a:r>
              <a:rPr lang="ko-KR" altLang="en-US" sz="1400" b="1" dirty="0">
                <a:latin typeface="+mn-ea"/>
              </a:rPr>
              <a:t> 설정</a:t>
            </a:r>
            <a:endParaRPr lang="en-US" altLang="ko-KR" sz="1400" b="1" dirty="0">
              <a:latin typeface="+mn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       5) Server Address </a:t>
            </a:r>
            <a:r>
              <a:rPr lang="ko-KR" altLang="en-US" sz="1400" b="1" dirty="0">
                <a:latin typeface="+mn-ea"/>
              </a:rPr>
              <a:t>설정</a:t>
            </a:r>
            <a:endParaRPr lang="en-US" altLang="ko-KR" sz="1400" b="1" dirty="0">
              <a:latin typeface="+mn-ea"/>
            </a:endParaRPr>
          </a:p>
          <a:p>
            <a:pPr latinLnBrk="0">
              <a:lnSpc>
                <a:spcPct val="150000"/>
              </a:lnSpc>
            </a:pPr>
            <a:endParaRPr lang="en-US" altLang="ko-KR" sz="1000" dirty="0">
              <a:latin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7346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/>
              <a:t>CMS Gateway setting</a:t>
            </a:r>
            <a:r>
              <a:rPr lang="ko-KR" altLang="en-US" sz="2400" b="1" dirty="0"/>
              <a:t> 방법 </a:t>
            </a:r>
            <a:r>
              <a:rPr lang="en-US" altLang="ko-KR" sz="2400" b="1" dirty="0"/>
              <a:t>– ex</a:t>
            </a:r>
            <a:endParaRPr lang="ko-KR" altLang="en-US" sz="2400" b="1" dirty="0"/>
          </a:p>
        </p:txBody>
      </p:sp>
      <p:pic>
        <p:nvPicPr>
          <p:cNvPr id="71" name="Picture 2" descr="Untitled-2"/>
          <p:cNvPicPr>
            <a:picLocks noChangeAspect="1" noChangeArrowheads="1"/>
          </p:cNvPicPr>
          <p:nvPr/>
        </p:nvPicPr>
        <p:blipFill>
          <a:blip r:embed="rId2" cstate="print"/>
          <a:srcRect t="33580" r="3641"/>
          <a:stretch>
            <a:fillRect/>
          </a:stretch>
        </p:blipFill>
        <p:spPr bwMode="auto">
          <a:xfrm>
            <a:off x="427038" y="5991225"/>
            <a:ext cx="86137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27584" y="2123814"/>
            <a:ext cx="7560840" cy="61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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ENT Name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설정방법</a:t>
            </a:r>
            <a:endParaRPr lang="en-US" altLang="ko-KR" sz="1200" b="1" dirty="0">
              <a:latin typeface="+mn-ea"/>
              <a:sym typeface="Wingdings" pitchFamily="2" charset="2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ENT Name : “SSID123456789”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57257"/>
              </p:ext>
            </p:extLst>
          </p:nvPr>
        </p:nvGraphicFramePr>
        <p:xfrm>
          <a:off x="1115616" y="3140968"/>
          <a:ext cx="7416820" cy="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 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sym typeface="Wingdings" pitchFamily="2" charset="2"/>
                        </a:rPr>
                        <a:t>0xF1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13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‘S’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‘S’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‘I’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‘D’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‘1’’2’….’9’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2E89F6-9682-4945-8E47-D99410BE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54113"/>
              </p:ext>
            </p:extLst>
          </p:nvPr>
        </p:nvGraphicFramePr>
        <p:xfrm>
          <a:off x="1115616" y="3789040"/>
          <a:ext cx="7416820" cy="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 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sym typeface="Wingdings" pitchFamily="2" charset="2"/>
                        </a:rPr>
                        <a:t>0xF1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233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/>
              <a:t>CMS Gateway setting</a:t>
            </a:r>
            <a:r>
              <a:rPr lang="ko-KR" altLang="en-US" sz="2400" b="1" dirty="0"/>
              <a:t> 방법 </a:t>
            </a:r>
            <a:r>
              <a:rPr lang="en-US" altLang="ko-KR" sz="2400" b="1" dirty="0"/>
              <a:t>– ex</a:t>
            </a:r>
            <a:endParaRPr lang="ko-KR" altLang="en-US" sz="2400" b="1" dirty="0"/>
          </a:p>
        </p:txBody>
      </p:sp>
      <p:pic>
        <p:nvPicPr>
          <p:cNvPr id="71" name="Picture 2" descr="Untitled-2"/>
          <p:cNvPicPr>
            <a:picLocks noChangeAspect="1" noChangeArrowheads="1"/>
          </p:cNvPicPr>
          <p:nvPr/>
        </p:nvPicPr>
        <p:blipFill>
          <a:blip r:embed="rId2" cstate="print"/>
          <a:srcRect t="33580" r="3641"/>
          <a:stretch>
            <a:fillRect/>
          </a:stretch>
        </p:blipFill>
        <p:spPr bwMode="auto">
          <a:xfrm>
            <a:off x="435077" y="5949280"/>
            <a:ext cx="86137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60224"/>
              </p:ext>
            </p:extLst>
          </p:nvPr>
        </p:nvGraphicFramePr>
        <p:xfrm>
          <a:off x="1115616" y="1823779"/>
          <a:ext cx="7416820" cy="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 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sym typeface="Wingdings" pitchFamily="2" charset="2"/>
                        </a:rPr>
                        <a:t>0xF0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EAP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2E89F6-9682-4945-8E47-D99410BE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31205"/>
              </p:ext>
            </p:extLst>
          </p:nvPr>
        </p:nvGraphicFramePr>
        <p:xfrm>
          <a:off x="1115616" y="2601710"/>
          <a:ext cx="7416820" cy="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 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sym typeface="Wingdings" pitchFamily="2" charset="2"/>
                        </a:rPr>
                        <a:t>0xF0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A13E2AD1-4EDE-49FE-BCA8-92B4BDFE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6" y="3685818"/>
            <a:ext cx="7560840" cy="171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 DATA 4 : 1 ( ENT Mode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)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 DATA 5 :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SECURITY Type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: OPEN – 0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: WPA_WPA2 – 2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: WPA_ENT – 5</a:t>
            </a:r>
            <a:br>
              <a:rPr lang="en-US" altLang="ko-KR" sz="1200" b="1" dirty="0">
                <a:latin typeface="+mn-ea"/>
                <a:sym typeface="Wingdings" pitchFamily="2" charset="2"/>
              </a:rPr>
            </a:br>
            <a:r>
              <a:rPr lang="en-US" altLang="ko-KR" sz="1200" b="1" dirty="0">
                <a:latin typeface="+mn-ea"/>
                <a:sym typeface="Wingdings" pitchFamily="2" charset="2"/>
              </a:rPr>
              <a:t> DATA 6 : EAP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값 중 선택 </a:t>
            </a:r>
            <a:endParaRPr lang="en-US" altLang="ko-KR" sz="1200" b="1" dirty="0">
              <a:latin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2199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4419A-2C5B-4DF5-96A2-CD8AC2AB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>
                <a:latin typeface="+mj-ea"/>
              </a:rPr>
              <a:t>CMS Gateway setting Value</a:t>
            </a:r>
            <a:endParaRPr lang="ko-KR" altLang="en-US" sz="24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34050-CCAF-43EC-85DC-A6DB724B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EAP Value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	SL_WLAN_ENT_EAP_METHOD_TLS = 1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SL_WLAN_ENT_EAP_METHOD_TTLS_TLS = 2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SL_WLAN_ENT_EAP_METHOD_TTLS_MSCHAPv2 = 3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SL_WLAN_ENT_EAP_METHOD_TTLS_PSK = 4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SL_WLAN_ENT_EAP_METHOD_PEAP0_TLS = 5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SL_WLAN_ENT_EAP_METHOD_PEAP0_MSCHAPv2 = 6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SL_WLAN_ENT_EAP_METHOD_PEAP0_PSK = 7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SL_WLAN_ENT_EAP_METHOD_PEAP1_TLS = 8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SL_WLAN_ENT_EAP_METHOD_PEAP1_PSK = 9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SL_WLAN_ENT_EAP_METHOD_FAST_AUTH_PROVISIONING = 10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SL_WLAN_ENT_EAP_METHOD_FAST_UNAUTH_PROVISIONING = 0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SL_WLAN_ENT_EAP_METHOD_FAST_NO_PROVISIONING =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98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A2A8C-125D-45FB-A7B3-5FE945D3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</a:t>
            </a:r>
            <a:r>
              <a:rPr lang="en-US" altLang="ko-KR" dirty="0"/>
              <a:t>UI </a:t>
            </a:r>
            <a:r>
              <a:rPr lang="ko-KR" altLang="en-US" dirty="0"/>
              <a:t>초안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E9EAF-0CD5-46D9-810C-69B08D29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74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BB78C-7309-4C5D-930C-94E65EB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C1267-C049-4AEE-AAAC-46C67C33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보안설정 인터넷공유기</a:t>
            </a:r>
            <a:r>
              <a:rPr lang="en-US" altLang="ko-KR" dirty="0"/>
              <a:t>(</a:t>
            </a:r>
            <a:r>
              <a:rPr lang="en-US" altLang="ko-KR" dirty="0" err="1"/>
              <a:t>WiFi</a:t>
            </a:r>
            <a:r>
              <a:rPr lang="ko-KR" altLang="en-US" dirty="0"/>
              <a:t>망</a:t>
            </a:r>
            <a:r>
              <a:rPr lang="en-US" altLang="ko-KR" dirty="0"/>
              <a:t>)</a:t>
            </a:r>
            <a:r>
              <a:rPr lang="ko-KR" altLang="en-US" dirty="0"/>
              <a:t>접속을 위해</a:t>
            </a:r>
            <a:endParaRPr lang="en-US" altLang="ko-KR" dirty="0"/>
          </a:p>
          <a:p>
            <a:r>
              <a:rPr lang="ko-KR" altLang="en-US" dirty="0"/>
              <a:t>현재는 앱이 </a:t>
            </a:r>
            <a:r>
              <a:rPr lang="en-US" altLang="ko-KR" dirty="0"/>
              <a:t>WPA2</a:t>
            </a:r>
            <a:r>
              <a:rPr lang="ko-KR" altLang="en-US" dirty="0"/>
              <a:t>만을 지원함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펌웨어는 </a:t>
            </a:r>
            <a:r>
              <a:rPr lang="en-US" altLang="ko-KR" dirty="0"/>
              <a:t>WPA2,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48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4A95B-47F2-48E6-B765-5E4B0C30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CMSG01 </a:t>
            </a:r>
            <a:r>
              <a:rPr lang="ko-KR" altLang="en-US" dirty="0"/>
              <a:t>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184E9B-D644-464E-A287-C0D50239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500"/>
            <a:ext cx="9144000" cy="4000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CCA05-4DE3-4CE5-AFBB-909425ADEF13}"/>
              </a:ext>
            </a:extLst>
          </p:cNvPr>
          <p:cNvSpPr txBox="1"/>
          <p:nvPr/>
        </p:nvSpPr>
        <p:spPr>
          <a:xfrm>
            <a:off x="6384232" y="869071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38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4A95B-47F2-48E6-B765-5E4B0C30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CMSG01 </a:t>
            </a:r>
            <a:r>
              <a:rPr lang="ko-KR" altLang="en-US" dirty="0"/>
              <a:t>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CCA05-4DE3-4CE5-AFBB-909425ADEF13}"/>
              </a:ext>
            </a:extLst>
          </p:cNvPr>
          <p:cNvSpPr txBox="1"/>
          <p:nvPr/>
        </p:nvSpPr>
        <p:spPr>
          <a:xfrm>
            <a:off x="5427402" y="117370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수정할 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37D3DA-47B3-4A86-BC34-51E8ACC2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81461"/>
            <a:ext cx="3034680" cy="547653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D622B1-0219-44B1-84C0-525185852C64}"/>
              </a:ext>
            </a:extLst>
          </p:cNvPr>
          <p:cNvSpPr/>
          <p:nvPr/>
        </p:nvSpPr>
        <p:spPr>
          <a:xfrm>
            <a:off x="422960" y="2780928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WiFi</a:t>
            </a:r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SSID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B11C84-6406-421C-BB42-A661AA3C390D}"/>
              </a:ext>
            </a:extLst>
          </p:cNvPr>
          <p:cNvSpPr/>
          <p:nvPr/>
        </p:nvSpPr>
        <p:spPr>
          <a:xfrm>
            <a:off x="329144" y="3024126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WiFi</a:t>
            </a:r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Passwd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92DBDD5-BDDE-471A-AA36-3C8986022B2B}"/>
              </a:ext>
            </a:extLst>
          </p:cNvPr>
          <p:cNvSpPr/>
          <p:nvPr/>
        </p:nvSpPr>
        <p:spPr>
          <a:xfrm>
            <a:off x="395536" y="3297802"/>
            <a:ext cx="747504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MQTT IP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9BAF161-7079-457D-9144-0429228211DF}"/>
              </a:ext>
            </a:extLst>
          </p:cNvPr>
          <p:cNvSpPr/>
          <p:nvPr/>
        </p:nvSpPr>
        <p:spPr>
          <a:xfrm>
            <a:off x="4873052" y="3110231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SSID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43392AC-36E4-44E7-B417-0BCB910E49FD}"/>
              </a:ext>
            </a:extLst>
          </p:cNvPr>
          <p:cNvSpPr/>
          <p:nvPr/>
        </p:nvSpPr>
        <p:spPr>
          <a:xfrm>
            <a:off x="4873052" y="3441258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Passwd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67DE6E-031C-4F95-B0C8-0BFB607B19BC}"/>
              </a:ext>
            </a:extLst>
          </p:cNvPr>
          <p:cNvSpPr/>
          <p:nvPr/>
        </p:nvSpPr>
        <p:spPr>
          <a:xfrm>
            <a:off x="4888963" y="4139499"/>
            <a:ext cx="747504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MQTT IP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BD583D5-9EE8-4731-9128-86FE2524751C}"/>
              </a:ext>
            </a:extLst>
          </p:cNvPr>
          <p:cNvSpPr/>
          <p:nvPr/>
        </p:nvSpPr>
        <p:spPr>
          <a:xfrm>
            <a:off x="4873052" y="3781924"/>
            <a:ext cx="814404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SECURITY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6BBB90-C1E2-452B-BA33-C46F27A65EA5}"/>
              </a:ext>
            </a:extLst>
          </p:cNvPr>
          <p:cNvSpPr/>
          <p:nvPr/>
        </p:nvSpPr>
        <p:spPr>
          <a:xfrm>
            <a:off x="4860032" y="2780928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WiFi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A923381-B835-4F81-9720-7D959FF9789F}"/>
              </a:ext>
            </a:extLst>
          </p:cNvPr>
          <p:cNvSpPr/>
          <p:nvPr/>
        </p:nvSpPr>
        <p:spPr>
          <a:xfrm>
            <a:off x="7415648" y="3744687"/>
            <a:ext cx="942575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Enterprise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25396C-3864-499B-BCF3-16573B226C0E}"/>
              </a:ext>
            </a:extLst>
          </p:cNvPr>
          <p:cNvSpPr/>
          <p:nvPr/>
        </p:nvSpPr>
        <p:spPr>
          <a:xfrm>
            <a:off x="7203368" y="3830282"/>
            <a:ext cx="144016" cy="1168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96F72A-2C4D-427A-B4FF-3154CFE530BC}"/>
              </a:ext>
            </a:extLst>
          </p:cNvPr>
          <p:cNvSpPr/>
          <p:nvPr/>
        </p:nvSpPr>
        <p:spPr>
          <a:xfrm>
            <a:off x="5907224" y="2795326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8F6EBC-AC20-444C-97DA-B83C123BCDCF}"/>
              </a:ext>
            </a:extLst>
          </p:cNvPr>
          <p:cNvSpPr/>
          <p:nvPr/>
        </p:nvSpPr>
        <p:spPr>
          <a:xfrm>
            <a:off x="5907224" y="3120631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E91D0-EA45-40D5-BCC4-33E2E9A3BF4F}"/>
              </a:ext>
            </a:extLst>
          </p:cNvPr>
          <p:cNvSpPr/>
          <p:nvPr/>
        </p:nvSpPr>
        <p:spPr>
          <a:xfrm>
            <a:off x="5907224" y="3443726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C00A94-70FA-4486-8AF8-D73820D7044A}"/>
              </a:ext>
            </a:extLst>
          </p:cNvPr>
          <p:cNvSpPr/>
          <p:nvPr/>
        </p:nvSpPr>
        <p:spPr>
          <a:xfrm>
            <a:off x="5907224" y="3789521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7A732B-B50F-4D84-AA83-8EB7F16CD616}"/>
              </a:ext>
            </a:extLst>
          </p:cNvPr>
          <p:cNvSpPr/>
          <p:nvPr/>
        </p:nvSpPr>
        <p:spPr>
          <a:xfrm>
            <a:off x="5907224" y="4158115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D9DFA6F-A85B-42AE-A02F-9C2E39E97DAD}"/>
              </a:ext>
            </a:extLst>
          </p:cNvPr>
          <p:cNvSpPr/>
          <p:nvPr/>
        </p:nvSpPr>
        <p:spPr>
          <a:xfrm>
            <a:off x="5515621" y="4744589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게이트웨이 연결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C9A888E-E569-48C3-B273-12A6F1C6D6FE}"/>
              </a:ext>
            </a:extLst>
          </p:cNvPr>
          <p:cNvSpPr/>
          <p:nvPr/>
        </p:nvSpPr>
        <p:spPr>
          <a:xfrm>
            <a:off x="5515620" y="5252350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정보 입력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DAABAF2-C0A0-464F-B8B1-90F1C99E2633}"/>
              </a:ext>
            </a:extLst>
          </p:cNvPr>
          <p:cNvSpPr/>
          <p:nvPr/>
        </p:nvSpPr>
        <p:spPr>
          <a:xfrm>
            <a:off x="5515620" y="5774401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정보 확인</a:t>
            </a:r>
          </a:p>
        </p:txBody>
      </p:sp>
    </p:spTree>
    <p:extLst>
      <p:ext uri="{BB962C8B-B14F-4D97-AF65-F5344CB8AC3E}">
        <p14:creationId xmlns:p14="http://schemas.microsoft.com/office/powerpoint/2010/main" val="397589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4A95B-47F2-48E6-B765-5E4B0C30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CMSG01 </a:t>
            </a:r>
            <a:r>
              <a:rPr lang="ko-KR" altLang="en-US" dirty="0"/>
              <a:t>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9BAF161-7079-457D-9144-0429228211DF}"/>
              </a:ext>
            </a:extLst>
          </p:cNvPr>
          <p:cNvSpPr/>
          <p:nvPr/>
        </p:nvSpPr>
        <p:spPr>
          <a:xfrm>
            <a:off x="5204356" y="3235982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SSID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43392AC-36E4-44E7-B417-0BCB910E49FD}"/>
              </a:ext>
            </a:extLst>
          </p:cNvPr>
          <p:cNvSpPr/>
          <p:nvPr/>
        </p:nvSpPr>
        <p:spPr>
          <a:xfrm>
            <a:off x="5204356" y="3567009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Passwd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67DE6E-031C-4F95-B0C8-0BFB607B19BC}"/>
              </a:ext>
            </a:extLst>
          </p:cNvPr>
          <p:cNvSpPr/>
          <p:nvPr/>
        </p:nvSpPr>
        <p:spPr>
          <a:xfrm>
            <a:off x="5220267" y="4265250"/>
            <a:ext cx="747504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MQTT IP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6BBB90-C1E2-452B-BA33-C46F27A65EA5}"/>
              </a:ext>
            </a:extLst>
          </p:cNvPr>
          <p:cNvSpPr/>
          <p:nvPr/>
        </p:nvSpPr>
        <p:spPr>
          <a:xfrm>
            <a:off x="5191336" y="2906679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WiFi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A923381-B835-4F81-9720-7D959FF9789F}"/>
              </a:ext>
            </a:extLst>
          </p:cNvPr>
          <p:cNvSpPr/>
          <p:nvPr/>
        </p:nvSpPr>
        <p:spPr>
          <a:xfrm>
            <a:off x="7746952" y="3870438"/>
            <a:ext cx="942575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Enterprise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25396C-3864-499B-BCF3-16573B226C0E}"/>
              </a:ext>
            </a:extLst>
          </p:cNvPr>
          <p:cNvSpPr/>
          <p:nvPr/>
        </p:nvSpPr>
        <p:spPr>
          <a:xfrm>
            <a:off x="7534672" y="3956033"/>
            <a:ext cx="144016" cy="1168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96F72A-2C4D-427A-B4FF-3154CFE530BC}"/>
              </a:ext>
            </a:extLst>
          </p:cNvPr>
          <p:cNvSpPr/>
          <p:nvPr/>
        </p:nvSpPr>
        <p:spPr>
          <a:xfrm>
            <a:off x="6238528" y="2921077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8F6EBC-AC20-444C-97DA-B83C123BCDCF}"/>
              </a:ext>
            </a:extLst>
          </p:cNvPr>
          <p:cNvSpPr/>
          <p:nvPr/>
        </p:nvSpPr>
        <p:spPr>
          <a:xfrm>
            <a:off x="6238528" y="3246382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E91D0-EA45-40D5-BCC4-33E2E9A3BF4F}"/>
              </a:ext>
            </a:extLst>
          </p:cNvPr>
          <p:cNvSpPr/>
          <p:nvPr/>
        </p:nvSpPr>
        <p:spPr>
          <a:xfrm>
            <a:off x="6238528" y="3569477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C00A94-70FA-4486-8AF8-D73820D7044A}"/>
              </a:ext>
            </a:extLst>
          </p:cNvPr>
          <p:cNvSpPr/>
          <p:nvPr/>
        </p:nvSpPr>
        <p:spPr>
          <a:xfrm>
            <a:off x="6238528" y="3915272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7A732B-B50F-4D84-AA83-8EB7F16CD616}"/>
              </a:ext>
            </a:extLst>
          </p:cNvPr>
          <p:cNvSpPr/>
          <p:nvPr/>
        </p:nvSpPr>
        <p:spPr>
          <a:xfrm>
            <a:off x="6238528" y="4283866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D9DFA6F-A85B-42AE-A02F-9C2E39E97DAD}"/>
              </a:ext>
            </a:extLst>
          </p:cNvPr>
          <p:cNvSpPr/>
          <p:nvPr/>
        </p:nvSpPr>
        <p:spPr>
          <a:xfrm>
            <a:off x="5846925" y="4870340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게이트웨이 연결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C9A888E-E569-48C3-B273-12A6F1C6D6FE}"/>
              </a:ext>
            </a:extLst>
          </p:cNvPr>
          <p:cNvSpPr/>
          <p:nvPr/>
        </p:nvSpPr>
        <p:spPr>
          <a:xfrm>
            <a:off x="5846924" y="5378101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정보 입력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DAABAF2-C0A0-464F-B8B1-90F1C99E2633}"/>
              </a:ext>
            </a:extLst>
          </p:cNvPr>
          <p:cNvSpPr/>
          <p:nvPr/>
        </p:nvSpPr>
        <p:spPr>
          <a:xfrm>
            <a:off x="5846924" y="5900152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정보 확인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3ED6586-5263-453A-8AA7-D7C77C030721}"/>
              </a:ext>
            </a:extLst>
          </p:cNvPr>
          <p:cNvSpPr/>
          <p:nvPr/>
        </p:nvSpPr>
        <p:spPr>
          <a:xfrm>
            <a:off x="5273494" y="1491818"/>
            <a:ext cx="3064108" cy="478378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CMS GATEWAY SETTING</a:t>
            </a:r>
            <a:endParaRPr lang="ko-KR" altLang="en-US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396AB4-A416-4903-90EA-408E082A00ED}"/>
              </a:ext>
            </a:extLst>
          </p:cNvPr>
          <p:cNvSpPr/>
          <p:nvPr/>
        </p:nvSpPr>
        <p:spPr>
          <a:xfrm>
            <a:off x="5004048" y="1268760"/>
            <a:ext cx="3826768" cy="54547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52491-C6E0-4EA2-A1C7-845D0E7C7AC4}"/>
              </a:ext>
            </a:extLst>
          </p:cNvPr>
          <p:cNvSpPr txBox="1"/>
          <p:nvPr/>
        </p:nvSpPr>
        <p:spPr>
          <a:xfrm>
            <a:off x="494128" y="3865870"/>
            <a:ext cx="344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※</a:t>
            </a:r>
            <a:r>
              <a:rPr lang="ko-KR" altLang="en-US" sz="1400" dirty="0">
                <a:solidFill>
                  <a:schemeClr val="accent2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주의</a:t>
            </a:r>
            <a:r>
              <a:rPr lang="en-US" altLang="ko-KR" sz="1400" dirty="0">
                <a:solidFill>
                  <a:schemeClr val="accent2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:2.4GHz </a:t>
            </a:r>
            <a:r>
              <a:rPr lang="en-US" altLang="ko-KR" sz="1400" dirty="0" err="1">
                <a:solidFill>
                  <a:schemeClr val="accent2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WiFi</a:t>
            </a:r>
            <a:r>
              <a:rPr lang="en-US" altLang="ko-KR" sz="1400" dirty="0">
                <a:solidFill>
                  <a:schemeClr val="accent2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연결만을 지원합니다</a:t>
            </a:r>
            <a:r>
              <a:rPr lang="en-US" altLang="ko-KR" sz="1400" dirty="0">
                <a:solidFill>
                  <a:schemeClr val="accent2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sz="1400" dirty="0">
              <a:solidFill>
                <a:schemeClr val="accent2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D074DF-115F-407D-A6A9-514BB862E45F}"/>
              </a:ext>
            </a:extLst>
          </p:cNvPr>
          <p:cNvSpPr txBox="1"/>
          <p:nvPr/>
        </p:nvSpPr>
        <p:spPr>
          <a:xfrm>
            <a:off x="455723" y="2921077"/>
            <a:ext cx="3661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먼저 앱이 설치된 기기의 </a:t>
            </a:r>
            <a:r>
              <a:rPr lang="en-US" altLang="ko-KR" sz="1400" dirty="0">
                <a:solidFill>
                  <a:schemeClr val="accent2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BLUETOOTH </a:t>
            </a:r>
            <a:r>
              <a:rPr lang="ko-KR" altLang="en-US" sz="1400" dirty="0">
                <a:solidFill>
                  <a:schemeClr val="accent2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기능이 작동되어야 합니다</a:t>
            </a:r>
            <a:r>
              <a:rPr lang="en-US" altLang="ko-KR" sz="1400" dirty="0">
                <a:solidFill>
                  <a:schemeClr val="accent2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accent2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BLUETOOTH</a:t>
            </a:r>
            <a:r>
              <a:rPr lang="ko-KR" altLang="en-US" sz="1400" dirty="0">
                <a:solidFill>
                  <a:schemeClr val="accent2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를 작동시키고 확인을 누르세요</a:t>
            </a:r>
            <a:r>
              <a:rPr lang="en-US" altLang="ko-KR" sz="1400" dirty="0">
                <a:solidFill>
                  <a:schemeClr val="accent2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</a:p>
          <a:p>
            <a:endParaRPr lang="ko-KR" altLang="en-US" sz="1400" dirty="0">
              <a:solidFill>
                <a:schemeClr val="accent2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5379197-A341-456D-BCB7-2F8005234197}"/>
              </a:ext>
            </a:extLst>
          </p:cNvPr>
          <p:cNvSpPr/>
          <p:nvPr/>
        </p:nvSpPr>
        <p:spPr>
          <a:xfrm>
            <a:off x="302150" y="2417021"/>
            <a:ext cx="3826768" cy="24533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F3CE6C1-B2BC-453A-A58B-A2F7D5254AE7}"/>
              </a:ext>
            </a:extLst>
          </p:cNvPr>
          <p:cNvSpPr/>
          <p:nvPr/>
        </p:nvSpPr>
        <p:spPr>
          <a:xfrm>
            <a:off x="1167095" y="4334309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확인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D0F0812-2ABE-4753-BF16-954C22681A80}"/>
              </a:ext>
            </a:extLst>
          </p:cNvPr>
          <p:cNvSpPr/>
          <p:nvPr/>
        </p:nvSpPr>
        <p:spPr>
          <a:xfrm>
            <a:off x="4329334" y="3915272"/>
            <a:ext cx="655254" cy="521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BF3D267-C647-482B-B9FC-D09B20519F16}"/>
              </a:ext>
            </a:extLst>
          </p:cNvPr>
          <p:cNvCxnSpPr/>
          <p:nvPr/>
        </p:nvCxnSpPr>
        <p:spPr>
          <a:xfrm flipH="1">
            <a:off x="3779912" y="3050695"/>
            <a:ext cx="2664296" cy="269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EA60717-285D-4666-AF83-25BF8EF3F562}"/>
              </a:ext>
            </a:extLst>
          </p:cNvPr>
          <p:cNvSpPr txBox="1"/>
          <p:nvPr/>
        </p:nvSpPr>
        <p:spPr>
          <a:xfrm>
            <a:off x="796050" y="5685515"/>
            <a:ext cx="387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기기가 쓰고 있는 </a:t>
            </a:r>
            <a:r>
              <a:rPr lang="en-US" altLang="ko-KR" dirty="0" err="1"/>
              <a:t>WiFI</a:t>
            </a:r>
            <a:r>
              <a:rPr lang="ko-KR" altLang="en-US" dirty="0"/>
              <a:t>설정을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F3CAD24-F4B4-4128-8334-BF790121E27C}"/>
              </a:ext>
            </a:extLst>
          </p:cNvPr>
          <p:cNvCxnSpPr>
            <a:cxnSpLocks/>
          </p:cNvCxnSpPr>
          <p:nvPr/>
        </p:nvCxnSpPr>
        <p:spPr>
          <a:xfrm flipH="1">
            <a:off x="3779912" y="4437112"/>
            <a:ext cx="2883176" cy="2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DDB3CC-F56D-40C9-BF26-EECC4173CD0D}"/>
              </a:ext>
            </a:extLst>
          </p:cNvPr>
          <p:cNvSpPr txBox="1"/>
          <p:nvPr/>
        </p:nvSpPr>
        <p:spPr>
          <a:xfrm>
            <a:off x="1606707" y="6386341"/>
            <a:ext cx="387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cms2.choistec.com</a:t>
            </a:r>
            <a:r>
              <a:rPr lang="ko-KR" altLang="en-US" dirty="0"/>
              <a:t>을 넣어준다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A2B5380-1561-4C20-9CB2-F7B5B85E54B4}"/>
              </a:ext>
            </a:extLst>
          </p:cNvPr>
          <p:cNvSpPr/>
          <p:nvPr/>
        </p:nvSpPr>
        <p:spPr>
          <a:xfrm>
            <a:off x="5780593" y="5338574"/>
            <a:ext cx="2049910" cy="457109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바른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B103541-680E-4E8F-AC13-4F76119E8A4E}"/>
              </a:ext>
            </a:extLst>
          </p:cNvPr>
          <p:cNvSpPr/>
          <p:nvPr/>
        </p:nvSpPr>
        <p:spPr>
          <a:xfrm>
            <a:off x="5751761" y="5864109"/>
            <a:ext cx="2049910" cy="457109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바른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D7E2A0C-B512-490E-B596-009C32DE8DF6}"/>
              </a:ext>
            </a:extLst>
          </p:cNvPr>
          <p:cNvCxnSpPr>
            <a:cxnSpLocks/>
          </p:cNvCxnSpPr>
          <p:nvPr/>
        </p:nvCxnSpPr>
        <p:spPr>
          <a:xfrm>
            <a:off x="7281542" y="5646940"/>
            <a:ext cx="815975" cy="29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E768062-F5D0-477E-ACDA-0D56ACD00DED}"/>
              </a:ext>
            </a:extLst>
          </p:cNvPr>
          <p:cNvCxnSpPr>
            <a:cxnSpLocks/>
          </p:cNvCxnSpPr>
          <p:nvPr/>
        </p:nvCxnSpPr>
        <p:spPr>
          <a:xfrm flipV="1">
            <a:off x="7585571" y="6068598"/>
            <a:ext cx="481431" cy="11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A9678CF-E947-4289-B89B-B19056773CB6}"/>
              </a:ext>
            </a:extLst>
          </p:cNvPr>
          <p:cNvSpPr txBox="1"/>
          <p:nvPr/>
        </p:nvSpPr>
        <p:spPr>
          <a:xfrm>
            <a:off x="7980714" y="5905631"/>
            <a:ext cx="2078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err="1"/>
              <a:t>연결전</a:t>
            </a:r>
            <a:r>
              <a:rPr lang="ko-KR" altLang="en-US" sz="1100" dirty="0"/>
              <a:t> 비활성화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AC4DB04-CC37-48BA-AA36-2BA88C07778B}"/>
              </a:ext>
            </a:extLst>
          </p:cNvPr>
          <p:cNvSpPr/>
          <p:nvPr/>
        </p:nvSpPr>
        <p:spPr>
          <a:xfrm>
            <a:off x="5208100" y="3900595"/>
            <a:ext cx="814404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SECURITY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342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4A95B-47F2-48E6-B765-5E4B0C30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CMSG01 </a:t>
            </a:r>
            <a:r>
              <a:rPr lang="ko-KR" altLang="en-US"/>
              <a:t>앱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263B788-D4F0-44D2-AB66-9EDB1D6EA343}"/>
              </a:ext>
            </a:extLst>
          </p:cNvPr>
          <p:cNvSpPr/>
          <p:nvPr/>
        </p:nvSpPr>
        <p:spPr>
          <a:xfrm>
            <a:off x="657508" y="3307990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SSID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E432D74-0F7D-405F-BD66-36D6425DEBCC}"/>
              </a:ext>
            </a:extLst>
          </p:cNvPr>
          <p:cNvSpPr/>
          <p:nvPr/>
        </p:nvSpPr>
        <p:spPr>
          <a:xfrm>
            <a:off x="657508" y="3639017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Passwd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372786E-7821-4530-A959-AF41390ED9BE}"/>
              </a:ext>
            </a:extLst>
          </p:cNvPr>
          <p:cNvSpPr/>
          <p:nvPr/>
        </p:nvSpPr>
        <p:spPr>
          <a:xfrm>
            <a:off x="673419" y="4337258"/>
            <a:ext cx="747504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MQTT IP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152B491-FBA3-402F-B735-BC67D6E68F68}"/>
              </a:ext>
            </a:extLst>
          </p:cNvPr>
          <p:cNvSpPr/>
          <p:nvPr/>
        </p:nvSpPr>
        <p:spPr>
          <a:xfrm>
            <a:off x="657508" y="3979683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SECURITY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CC7A55C-E2E7-44A3-9188-432AC1423923}"/>
              </a:ext>
            </a:extLst>
          </p:cNvPr>
          <p:cNvSpPr/>
          <p:nvPr/>
        </p:nvSpPr>
        <p:spPr>
          <a:xfrm>
            <a:off x="644488" y="2978687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WiFi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DFC307-7346-4786-B623-0A6855C68E3B}"/>
              </a:ext>
            </a:extLst>
          </p:cNvPr>
          <p:cNvSpPr/>
          <p:nvPr/>
        </p:nvSpPr>
        <p:spPr>
          <a:xfrm>
            <a:off x="3200104" y="3942446"/>
            <a:ext cx="942575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Enterprise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E38F4B8-4098-4553-B021-D0534CB7C023}"/>
              </a:ext>
            </a:extLst>
          </p:cNvPr>
          <p:cNvSpPr/>
          <p:nvPr/>
        </p:nvSpPr>
        <p:spPr>
          <a:xfrm>
            <a:off x="2987824" y="4028041"/>
            <a:ext cx="144016" cy="1168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BC7840-C7E5-4FC9-9FE3-14A8C3BE59BD}"/>
              </a:ext>
            </a:extLst>
          </p:cNvPr>
          <p:cNvSpPr/>
          <p:nvPr/>
        </p:nvSpPr>
        <p:spPr>
          <a:xfrm>
            <a:off x="1691680" y="2993085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3FCC46-3164-4EDC-857D-5A659327215D}"/>
              </a:ext>
            </a:extLst>
          </p:cNvPr>
          <p:cNvSpPr/>
          <p:nvPr/>
        </p:nvSpPr>
        <p:spPr>
          <a:xfrm>
            <a:off x="1691680" y="3318390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985AE-07FA-474D-ACC2-21B52558B247}"/>
              </a:ext>
            </a:extLst>
          </p:cNvPr>
          <p:cNvSpPr/>
          <p:nvPr/>
        </p:nvSpPr>
        <p:spPr>
          <a:xfrm>
            <a:off x="1691680" y="3641485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B599AD6-E3D7-45F7-8F29-CD5AA0B19BEC}"/>
              </a:ext>
            </a:extLst>
          </p:cNvPr>
          <p:cNvSpPr/>
          <p:nvPr/>
        </p:nvSpPr>
        <p:spPr>
          <a:xfrm>
            <a:off x="1691680" y="3987280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15601F-F953-49A9-8F58-65251DDBBE1B}"/>
              </a:ext>
            </a:extLst>
          </p:cNvPr>
          <p:cNvSpPr/>
          <p:nvPr/>
        </p:nvSpPr>
        <p:spPr>
          <a:xfrm>
            <a:off x="1691680" y="4355874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EBEDC2B-9685-4BBF-AD7C-A834F210DEC3}"/>
              </a:ext>
            </a:extLst>
          </p:cNvPr>
          <p:cNvSpPr/>
          <p:nvPr/>
        </p:nvSpPr>
        <p:spPr>
          <a:xfrm>
            <a:off x="1300077" y="4942348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게이트웨이 연결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35E1CB-236E-49EE-8207-81F696A313DC}"/>
              </a:ext>
            </a:extLst>
          </p:cNvPr>
          <p:cNvSpPr/>
          <p:nvPr/>
        </p:nvSpPr>
        <p:spPr>
          <a:xfrm>
            <a:off x="1300076" y="5450109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정보 입력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898D1D5-7E48-4A25-92DC-26F4E3F90660}"/>
              </a:ext>
            </a:extLst>
          </p:cNvPr>
          <p:cNvSpPr/>
          <p:nvPr/>
        </p:nvSpPr>
        <p:spPr>
          <a:xfrm>
            <a:off x="1300076" y="5972160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정보 확인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9DA7459-52E6-45D0-8E23-6BE4C9DADAB1}"/>
              </a:ext>
            </a:extLst>
          </p:cNvPr>
          <p:cNvSpPr/>
          <p:nvPr/>
        </p:nvSpPr>
        <p:spPr>
          <a:xfrm>
            <a:off x="726646" y="1563826"/>
            <a:ext cx="3064108" cy="478378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CMS GATEWAY SETTING</a:t>
            </a:r>
            <a:endParaRPr lang="ko-KR" altLang="en-US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C43D3A-932E-4B4E-905E-0849DD3F24DD}"/>
              </a:ext>
            </a:extLst>
          </p:cNvPr>
          <p:cNvSpPr/>
          <p:nvPr/>
        </p:nvSpPr>
        <p:spPr>
          <a:xfrm>
            <a:off x="457200" y="1340768"/>
            <a:ext cx="3826768" cy="54547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0202B88-07CC-4E19-8131-811ABFD3E347}"/>
              </a:ext>
            </a:extLst>
          </p:cNvPr>
          <p:cNvSpPr/>
          <p:nvPr/>
        </p:nvSpPr>
        <p:spPr>
          <a:xfrm>
            <a:off x="1204913" y="5408622"/>
            <a:ext cx="2049910" cy="457109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바른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B7D23F1-A719-4740-8EE4-4ED7B324F7CA}"/>
              </a:ext>
            </a:extLst>
          </p:cNvPr>
          <p:cNvSpPr/>
          <p:nvPr/>
        </p:nvSpPr>
        <p:spPr>
          <a:xfrm>
            <a:off x="1233745" y="5928271"/>
            <a:ext cx="2049910" cy="457109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바른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68EF266-70D5-4532-945D-ABD1B381F211}"/>
              </a:ext>
            </a:extLst>
          </p:cNvPr>
          <p:cNvSpPr/>
          <p:nvPr/>
        </p:nvSpPr>
        <p:spPr>
          <a:xfrm>
            <a:off x="5125931" y="2958320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SECURITY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3A2B57-662B-4589-87BC-76B0990FACEC}"/>
              </a:ext>
            </a:extLst>
          </p:cNvPr>
          <p:cNvSpPr/>
          <p:nvPr/>
        </p:nvSpPr>
        <p:spPr>
          <a:xfrm>
            <a:off x="6091608" y="2969908"/>
            <a:ext cx="942575" cy="9105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DF737-A382-4583-9426-BF87F6CEC0DA}"/>
              </a:ext>
            </a:extLst>
          </p:cNvPr>
          <p:cNvSpPr txBox="1"/>
          <p:nvPr/>
        </p:nvSpPr>
        <p:spPr>
          <a:xfrm>
            <a:off x="6234678" y="2971508"/>
            <a:ext cx="799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WPA</a:t>
            </a:r>
          </a:p>
          <a:p>
            <a:r>
              <a:rPr lang="en-US" altLang="ko-KR" dirty="0"/>
              <a:t>WPA2</a:t>
            </a:r>
          </a:p>
          <a:p>
            <a:r>
              <a:rPr lang="en-US" altLang="ko-KR" dirty="0"/>
              <a:t>OPEN</a:t>
            </a:r>
          </a:p>
          <a:p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D1B1A9F-7748-4F18-9155-DC6627348488}"/>
              </a:ext>
            </a:extLst>
          </p:cNvPr>
          <p:cNvSpPr/>
          <p:nvPr/>
        </p:nvSpPr>
        <p:spPr>
          <a:xfrm>
            <a:off x="7398364" y="2955899"/>
            <a:ext cx="942575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Enterprise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31DF49-9083-4021-9F3A-4E262F44C228}"/>
              </a:ext>
            </a:extLst>
          </p:cNvPr>
          <p:cNvSpPr/>
          <p:nvPr/>
        </p:nvSpPr>
        <p:spPr>
          <a:xfrm>
            <a:off x="7186084" y="3041494"/>
            <a:ext cx="144016" cy="1168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4D696D6-ABC3-46B7-8A55-FEB13CAC568E}"/>
              </a:ext>
            </a:extLst>
          </p:cNvPr>
          <p:cNvSpPr/>
          <p:nvPr/>
        </p:nvSpPr>
        <p:spPr>
          <a:xfrm>
            <a:off x="5119437" y="4744493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SECURITY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6B817E-A9D2-4EDF-88E6-6BA8965B920D}"/>
              </a:ext>
            </a:extLst>
          </p:cNvPr>
          <p:cNvSpPr/>
          <p:nvPr/>
        </p:nvSpPr>
        <p:spPr>
          <a:xfrm>
            <a:off x="6119009" y="4756081"/>
            <a:ext cx="908680" cy="6479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9C7BD7-70FA-4E20-A734-C8E69EE6BD18}"/>
              </a:ext>
            </a:extLst>
          </p:cNvPr>
          <p:cNvSpPr txBox="1"/>
          <p:nvPr/>
        </p:nvSpPr>
        <p:spPr>
          <a:xfrm>
            <a:off x="6228184" y="4757682"/>
            <a:ext cx="7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WPA</a:t>
            </a:r>
          </a:p>
          <a:p>
            <a:r>
              <a:rPr lang="en-US" altLang="ko-KR" dirty="0"/>
              <a:t>WPA2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BDB58D2-7D99-4E25-B517-74995CF1971A}"/>
              </a:ext>
            </a:extLst>
          </p:cNvPr>
          <p:cNvSpPr/>
          <p:nvPr/>
        </p:nvSpPr>
        <p:spPr>
          <a:xfrm>
            <a:off x="7391870" y="4742072"/>
            <a:ext cx="942575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Enterprise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E79007-8D23-42E5-8849-7F4F332A8BC6}"/>
              </a:ext>
            </a:extLst>
          </p:cNvPr>
          <p:cNvSpPr/>
          <p:nvPr/>
        </p:nvSpPr>
        <p:spPr>
          <a:xfrm>
            <a:off x="7179590" y="4827667"/>
            <a:ext cx="144016" cy="1168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7E1719-2C85-4F50-867A-052D79ADE6FB}"/>
              </a:ext>
            </a:extLst>
          </p:cNvPr>
          <p:cNvCxnSpPr/>
          <p:nvPr/>
        </p:nvCxnSpPr>
        <p:spPr>
          <a:xfrm>
            <a:off x="7173078" y="4837729"/>
            <a:ext cx="91547" cy="1067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954DB28-9B96-4FAE-88C6-3DBEC4119FEA}"/>
              </a:ext>
            </a:extLst>
          </p:cNvPr>
          <p:cNvCxnSpPr>
            <a:cxnSpLocks/>
          </p:cNvCxnSpPr>
          <p:nvPr/>
        </p:nvCxnSpPr>
        <p:spPr>
          <a:xfrm flipV="1">
            <a:off x="7239194" y="4847994"/>
            <a:ext cx="84412" cy="965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A8922C8-901F-486D-950D-959F38FC6A4B}"/>
              </a:ext>
            </a:extLst>
          </p:cNvPr>
          <p:cNvSpPr/>
          <p:nvPr/>
        </p:nvSpPr>
        <p:spPr>
          <a:xfrm>
            <a:off x="4715517" y="4240982"/>
            <a:ext cx="463531" cy="41735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0B277FE-E3F2-4413-A460-984892B529A1}"/>
              </a:ext>
            </a:extLst>
          </p:cNvPr>
          <p:cNvSpPr/>
          <p:nvPr/>
        </p:nvSpPr>
        <p:spPr>
          <a:xfrm>
            <a:off x="4628268" y="2594857"/>
            <a:ext cx="463531" cy="41735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EB5F6E-38F8-4F8B-A128-11339FFB50E5}"/>
              </a:ext>
            </a:extLst>
          </p:cNvPr>
          <p:cNvSpPr txBox="1"/>
          <p:nvPr/>
        </p:nvSpPr>
        <p:spPr>
          <a:xfrm>
            <a:off x="4545621" y="177463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n-ea"/>
                <a:sym typeface="Wingdings" pitchFamily="2" charset="2"/>
              </a:rPr>
              <a:t>SECURITY Type </a:t>
            </a:r>
            <a:r>
              <a:rPr lang="ko-KR" altLang="en-US" sz="1800" b="1" dirty="0">
                <a:latin typeface="+mn-ea"/>
                <a:sym typeface="Wingdings" pitchFamily="2" charset="2"/>
              </a:rPr>
              <a:t>선택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108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4A95B-47F2-48E6-B765-5E4B0C30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CMSG01 </a:t>
            </a:r>
            <a:r>
              <a:rPr lang="ko-KR" altLang="en-US" dirty="0"/>
              <a:t>앱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263B788-D4F0-44D2-AB66-9EDB1D6EA343}"/>
              </a:ext>
            </a:extLst>
          </p:cNvPr>
          <p:cNvSpPr/>
          <p:nvPr/>
        </p:nvSpPr>
        <p:spPr>
          <a:xfrm>
            <a:off x="657508" y="3307990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SSID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E432D74-0F7D-405F-BD66-36D6425DEBCC}"/>
              </a:ext>
            </a:extLst>
          </p:cNvPr>
          <p:cNvSpPr/>
          <p:nvPr/>
        </p:nvSpPr>
        <p:spPr>
          <a:xfrm>
            <a:off x="657508" y="3639017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Passwd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372786E-7821-4530-A959-AF41390ED9BE}"/>
              </a:ext>
            </a:extLst>
          </p:cNvPr>
          <p:cNvSpPr/>
          <p:nvPr/>
        </p:nvSpPr>
        <p:spPr>
          <a:xfrm>
            <a:off x="673419" y="4337258"/>
            <a:ext cx="747504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MQTT IP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152B491-FBA3-402F-B735-BC67D6E68F68}"/>
              </a:ext>
            </a:extLst>
          </p:cNvPr>
          <p:cNvSpPr/>
          <p:nvPr/>
        </p:nvSpPr>
        <p:spPr>
          <a:xfrm>
            <a:off x="657508" y="3979683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SECURITY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CC7A55C-E2E7-44A3-9188-432AC1423923}"/>
              </a:ext>
            </a:extLst>
          </p:cNvPr>
          <p:cNvSpPr/>
          <p:nvPr/>
        </p:nvSpPr>
        <p:spPr>
          <a:xfrm>
            <a:off x="644488" y="2978687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WiFi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DFC307-7346-4786-B623-0A6855C68E3B}"/>
              </a:ext>
            </a:extLst>
          </p:cNvPr>
          <p:cNvSpPr/>
          <p:nvPr/>
        </p:nvSpPr>
        <p:spPr>
          <a:xfrm>
            <a:off x="3200104" y="3942446"/>
            <a:ext cx="942575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Enterprise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E38F4B8-4098-4553-B021-D0534CB7C023}"/>
              </a:ext>
            </a:extLst>
          </p:cNvPr>
          <p:cNvSpPr/>
          <p:nvPr/>
        </p:nvSpPr>
        <p:spPr>
          <a:xfrm>
            <a:off x="2987824" y="4028041"/>
            <a:ext cx="144016" cy="1168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BC7840-C7E5-4FC9-9FE3-14A8C3BE59BD}"/>
              </a:ext>
            </a:extLst>
          </p:cNvPr>
          <p:cNvSpPr/>
          <p:nvPr/>
        </p:nvSpPr>
        <p:spPr>
          <a:xfrm>
            <a:off x="1691680" y="2993085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3FCC46-3164-4EDC-857D-5A659327215D}"/>
              </a:ext>
            </a:extLst>
          </p:cNvPr>
          <p:cNvSpPr/>
          <p:nvPr/>
        </p:nvSpPr>
        <p:spPr>
          <a:xfrm>
            <a:off x="1691680" y="3318390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985AE-07FA-474D-ACC2-21B52558B247}"/>
              </a:ext>
            </a:extLst>
          </p:cNvPr>
          <p:cNvSpPr/>
          <p:nvPr/>
        </p:nvSpPr>
        <p:spPr>
          <a:xfrm>
            <a:off x="1691680" y="3641485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B599AD6-E3D7-45F7-8F29-CD5AA0B19BEC}"/>
              </a:ext>
            </a:extLst>
          </p:cNvPr>
          <p:cNvSpPr/>
          <p:nvPr/>
        </p:nvSpPr>
        <p:spPr>
          <a:xfrm>
            <a:off x="1691680" y="3987280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15601F-F953-49A9-8F58-65251DDBBE1B}"/>
              </a:ext>
            </a:extLst>
          </p:cNvPr>
          <p:cNvSpPr/>
          <p:nvPr/>
        </p:nvSpPr>
        <p:spPr>
          <a:xfrm>
            <a:off x="1691680" y="4355874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EBEDC2B-9685-4BBF-AD7C-A834F210DEC3}"/>
              </a:ext>
            </a:extLst>
          </p:cNvPr>
          <p:cNvSpPr/>
          <p:nvPr/>
        </p:nvSpPr>
        <p:spPr>
          <a:xfrm>
            <a:off x="1300077" y="4942348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게이트웨이 연결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35E1CB-236E-49EE-8207-81F696A313DC}"/>
              </a:ext>
            </a:extLst>
          </p:cNvPr>
          <p:cNvSpPr/>
          <p:nvPr/>
        </p:nvSpPr>
        <p:spPr>
          <a:xfrm>
            <a:off x="1300076" y="5450109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정보 입력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898D1D5-7E48-4A25-92DC-26F4E3F90660}"/>
              </a:ext>
            </a:extLst>
          </p:cNvPr>
          <p:cNvSpPr/>
          <p:nvPr/>
        </p:nvSpPr>
        <p:spPr>
          <a:xfrm>
            <a:off x="1300076" y="5972160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정보 확인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9DA7459-52E6-45D0-8E23-6BE4C9DADAB1}"/>
              </a:ext>
            </a:extLst>
          </p:cNvPr>
          <p:cNvSpPr/>
          <p:nvPr/>
        </p:nvSpPr>
        <p:spPr>
          <a:xfrm>
            <a:off x="726646" y="1563826"/>
            <a:ext cx="3064108" cy="478378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CMS GATEWAY SETTING</a:t>
            </a:r>
            <a:endParaRPr lang="ko-KR" altLang="en-US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C43D3A-932E-4B4E-905E-0849DD3F24DD}"/>
              </a:ext>
            </a:extLst>
          </p:cNvPr>
          <p:cNvSpPr/>
          <p:nvPr/>
        </p:nvSpPr>
        <p:spPr>
          <a:xfrm>
            <a:off x="457200" y="1340768"/>
            <a:ext cx="3826768" cy="54547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0202B88-07CC-4E19-8131-811ABFD3E347}"/>
              </a:ext>
            </a:extLst>
          </p:cNvPr>
          <p:cNvSpPr/>
          <p:nvPr/>
        </p:nvSpPr>
        <p:spPr>
          <a:xfrm>
            <a:off x="1233745" y="5403659"/>
            <a:ext cx="2049910" cy="457109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바른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5013608-FA66-410C-9A6E-6F42B89DD0C5}"/>
              </a:ext>
            </a:extLst>
          </p:cNvPr>
          <p:cNvSpPr/>
          <p:nvPr/>
        </p:nvSpPr>
        <p:spPr>
          <a:xfrm>
            <a:off x="1234557" y="5952330"/>
            <a:ext cx="2049910" cy="457109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바른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EF25AE-CAD3-49D7-806A-B21B1C24691F}"/>
              </a:ext>
            </a:extLst>
          </p:cNvPr>
          <p:cNvSpPr txBox="1"/>
          <p:nvPr/>
        </p:nvSpPr>
        <p:spPr>
          <a:xfrm>
            <a:off x="4937119" y="3529909"/>
            <a:ext cx="3661089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r>
              <a:rPr lang="en-US" altLang="ko-KR"/>
              <a:t>CMS</a:t>
            </a:r>
            <a:r>
              <a:rPr lang="ko-KR" altLang="en-US"/>
              <a:t> </a:t>
            </a:r>
            <a:r>
              <a:rPr lang="en-US" altLang="ko-KR"/>
              <a:t>GATEWA</a:t>
            </a:r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6048F87-3D4E-42B8-AEF5-3EE2B44C572A}"/>
              </a:ext>
            </a:extLst>
          </p:cNvPr>
          <p:cNvSpPr/>
          <p:nvPr/>
        </p:nvSpPr>
        <p:spPr>
          <a:xfrm>
            <a:off x="4819587" y="1312540"/>
            <a:ext cx="3867215" cy="39013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3B09A77-992A-41A1-A6DE-BE3AAA25CDF4}"/>
              </a:ext>
            </a:extLst>
          </p:cNvPr>
          <p:cNvSpPr/>
          <p:nvPr/>
        </p:nvSpPr>
        <p:spPr>
          <a:xfrm>
            <a:off x="5705604" y="4313421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확인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D6E8A3-8ED4-4E94-990C-4783CC2C88F3}"/>
              </a:ext>
            </a:extLst>
          </p:cNvPr>
          <p:cNvSpPr txBox="1"/>
          <p:nvPr/>
        </p:nvSpPr>
        <p:spPr>
          <a:xfrm>
            <a:off x="4937119" y="3172315"/>
            <a:ext cx="3661089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검색된 기기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1251FF-7248-4EDF-BDC2-C480120E591D}"/>
              </a:ext>
            </a:extLst>
          </p:cNvPr>
          <p:cNvCxnSpPr/>
          <p:nvPr/>
        </p:nvCxnSpPr>
        <p:spPr>
          <a:xfrm flipV="1">
            <a:off x="2987824" y="3561588"/>
            <a:ext cx="1656184" cy="156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726C62-A4EF-48B5-B807-F95119C4EE12}"/>
              </a:ext>
            </a:extLst>
          </p:cNvPr>
          <p:cNvSpPr txBox="1"/>
          <p:nvPr/>
        </p:nvSpPr>
        <p:spPr>
          <a:xfrm>
            <a:off x="3283655" y="4531776"/>
            <a:ext cx="1405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버튼을 누르면 우측 팝업이 뜬다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1CD71C-8D6C-4585-96C6-8B15427536CF}"/>
              </a:ext>
            </a:extLst>
          </p:cNvPr>
          <p:cNvSpPr txBox="1"/>
          <p:nvPr/>
        </p:nvSpPr>
        <p:spPr>
          <a:xfrm>
            <a:off x="4594110" y="5477728"/>
            <a:ext cx="460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이때 </a:t>
            </a:r>
            <a:r>
              <a:rPr lang="en-US" altLang="ko-KR" sz="1200" dirty="0"/>
              <a:t>CMS</a:t>
            </a:r>
            <a:r>
              <a:rPr lang="ko-KR" altLang="en-US" sz="1200" dirty="0"/>
              <a:t>게이트웨이가 </a:t>
            </a:r>
            <a:r>
              <a:rPr lang="ko-KR" altLang="en-US" sz="1200" dirty="0" err="1"/>
              <a:t>페어링</a:t>
            </a:r>
            <a:r>
              <a:rPr lang="ko-KR" altLang="en-US" sz="1200" dirty="0"/>
              <a:t> 모드이면 팝업창에 검색된다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D9E0C-D26F-4AEB-BBD8-3E556497766A}"/>
              </a:ext>
            </a:extLst>
          </p:cNvPr>
          <p:cNvSpPr txBox="1"/>
          <p:nvPr/>
        </p:nvSpPr>
        <p:spPr>
          <a:xfrm>
            <a:off x="4942872" y="5925993"/>
            <a:ext cx="366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검색된 기기를 터치하거나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아래 확인을 누르면 </a:t>
            </a:r>
            <a:endParaRPr lang="en-US" altLang="ko-KR" sz="1200" dirty="0"/>
          </a:p>
          <a:p>
            <a:r>
              <a:rPr lang="en-US" altLang="ko-KR" sz="1200" dirty="0"/>
              <a:t>CMS GATEWAY</a:t>
            </a:r>
            <a:r>
              <a:rPr lang="ko-KR" altLang="en-US" sz="1200" dirty="0"/>
              <a:t>와 연결된다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0A5C9F3-8F9E-4B55-B1E3-CCD7FAE74D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82" y="1190653"/>
            <a:ext cx="3419872" cy="160838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3150031-5267-4646-98AC-230B1F01E4DD}"/>
              </a:ext>
            </a:extLst>
          </p:cNvPr>
          <p:cNvCxnSpPr>
            <a:cxnSpLocks/>
          </p:cNvCxnSpPr>
          <p:nvPr/>
        </p:nvCxnSpPr>
        <p:spPr>
          <a:xfrm flipV="1">
            <a:off x="6876256" y="1563826"/>
            <a:ext cx="1080120" cy="87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01463A-384F-4076-8CDE-E19F9B5B6700}"/>
              </a:ext>
            </a:extLst>
          </p:cNvPr>
          <p:cNvSpPr txBox="1"/>
          <p:nvPr/>
        </p:nvSpPr>
        <p:spPr>
          <a:xfrm>
            <a:off x="7400193" y="1312540"/>
            <a:ext cx="179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페어링버튼을</a:t>
            </a:r>
            <a:r>
              <a:rPr lang="ko-KR" altLang="en-US" dirty="0"/>
              <a:t> </a:t>
            </a:r>
            <a:r>
              <a:rPr lang="ko-KR" altLang="en-US" dirty="0" err="1"/>
              <a:t>누르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ko-KR" altLang="en-US" dirty="0" err="1"/>
              <a:t>깜밖이는</a:t>
            </a:r>
            <a:r>
              <a:rPr lang="ko-KR" altLang="en-US" dirty="0"/>
              <a:t> 짤</a:t>
            </a:r>
            <a:r>
              <a:rPr lang="en-US" altLang="ko-KR" dirty="0"/>
              <a:t>(gif)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3E5F39-01E3-4603-8EAA-1843974CFD35}"/>
              </a:ext>
            </a:extLst>
          </p:cNvPr>
          <p:cNvSpPr txBox="1"/>
          <p:nvPr/>
        </p:nvSpPr>
        <p:spPr>
          <a:xfrm>
            <a:off x="4937119" y="2761567"/>
            <a:ext cx="460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페어링버튼을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눌러주시면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아래 기기가 나타납니다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39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4A95B-47F2-48E6-B765-5E4B0C30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CMSG01 </a:t>
            </a:r>
            <a:r>
              <a:rPr lang="ko-KR" altLang="en-US" dirty="0"/>
              <a:t>앱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263B788-D4F0-44D2-AB66-9EDB1D6EA343}"/>
              </a:ext>
            </a:extLst>
          </p:cNvPr>
          <p:cNvSpPr/>
          <p:nvPr/>
        </p:nvSpPr>
        <p:spPr>
          <a:xfrm>
            <a:off x="657508" y="3307990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SSID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E432D74-0F7D-405F-BD66-36D6425DEBCC}"/>
              </a:ext>
            </a:extLst>
          </p:cNvPr>
          <p:cNvSpPr/>
          <p:nvPr/>
        </p:nvSpPr>
        <p:spPr>
          <a:xfrm>
            <a:off x="657508" y="3639017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Passwd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372786E-7821-4530-A959-AF41390ED9BE}"/>
              </a:ext>
            </a:extLst>
          </p:cNvPr>
          <p:cNvSpPr/>
          <p:nvPr/>
        </p:nvSpPr>
        <p:spPr>
          <a:xfrm>
            <a:off x="673419" y="4337258"/>
            <a:ext cx="747504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MQTT IP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152B491-FBA3-402F-B735-BC67D6E68F68}"/>
              </a:ext>
            </a:extLst>
          </p:cNvPr>
          <p:cNvSpPr/>
          <p:nvPr/>
        </p:nvSpPr>
        <p:spPr>
          <a:xfrm>
            <a:off x="657508" y="3979683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SECURITY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CC7A55C-E2E7-44A3-9188-432AC1423923}"/>
              </a:ext>
            </a:extLst>
          </p:cNvPr>
          <p:cNvSpPr/>
          <p:nvPr/>
        </p:nvSpPr>
        <p:spPr>
          <a:xfrm>
            <a:off x="644488" y="2978687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WiFi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DFC307-7346-4786-B623-0A6855C68E3B}"/>
              </a:ext>
            </a:extLst>
          </p:cNvPr>
          <p:cNvSpPr/>
          <p:nvPr/>
        </p:nvSpPr>
        <p:spPr>
          <a:xfrm>
            <a:off x="3200104" y="3942446"/>
            <a:ext cx="942575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Enterprise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E38F4B8-4098-4553-B021-D0534CB7C023}"/>
              </a:ext>
            </a:extLst>
          </p:cNvPr>
          <p:cNvSpPr/>
          <p:nvPr/>
        </p:nvSpPr>
        <p:spPr>
          <a:xfrm>
            <a:off x="2987824" y="4028041"/>
            <a:ext cx="144016" cy="1168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BC7840-C7E5-4FC9-9FE3-14A8C3BE59BD}"/>
              </a:ext>
            </a:extLst>
          </p:cNvPr>
          <p:cNvSpPr/>
          <p:nvPr/>
        </p:nvSpPr>
        <p:spPr>
          <a:xfrm>
            <a:off x="1691680" y="2993085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3FCC46-3164-4EDC-857D-5A659327215D}"/>
              </a:ext>
            </a:extLst>
          </p:cNvPr>
          <p:cNvSpPr/>
          <p:nvPr/>
        </p:nvSpPr>
        <p:spPr>
          <a:xfrm>
            <a:off x="1691680" y="3318390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985AE-07FA-474D-ACC2-21B52558B247}"/>
              </a:ext>
            </a:extLst>
          </p:cNvPr>
          <p:cNvSpPr/>
          <p:nvPr/>
        </p:nvSpPr>
        <p:spPr>
          <a:xfrm>
            <a:off x="1691680" y="3641485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B599AD6-E3D7-45F7-8F29-CD5AA0B19BEC}"/>
              </a:ext>
            </a:extLst>
          </p:cNvPr>
          <p:cNvSpPr/>
          <p:nvPr/>
        </p:nvSpPr>
        <p:spPr>
          <a:xfrm>
            <a:off x="1691680" y="3987280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15601F-F953-49A9-8F58-65251DDBBE1B}"/>
              </a:ext>
            </a:extLst>
          </p:cNvPr>
          <p:cNvSpPr/>
          <p:nvPr/>
        </p:nvSpPr>
        <p:spPr>
          <a:xfrm>
            <a:off x="1691680" y="4355874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EBEDC2B-9685-4BBF-AD7C-A834F210DEC3}"/>
              </a:ext>
            </a:extLst>
          </p:cNvPr>
          <p:cNvSpPr/>
          <p:nvPr/>
        </p:nvSpPr>
        <p:spPr>
          <a:xfrm>
            <a:off x="1300077" y="4942348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게이트웨이 연결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35E1CB-236E-49EE-8207-81F696A313DC}"/>
              </a:ext>
            </a:extLst>
          </p:cNvPr>
          <p:cNvSpPr/>
          <p:nvPr/>
        </p:nvSpPr>
        <p:spPr>
          <a:xfrm>
            <a:off x="1300076" y="5450109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정보 입력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898D1D5-7E48-4A25-92DC-26F4E3F90660}"/>
              </a:ext>
            </a:extLst>
          </p:cNvPr>
          <p:cNvSpPr/>
          <p:nvPr/>
        </p:nvSpPr>
        <p:spPr>
          <a:xfrm>
            <a:off x="1300076" y="5972160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정보 확인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9DA7459-52E6-45D0-8E23-6BE4C9DADAB1}"/>
              </a:ext>
            </a:extLst>
          </p:cNvPr>
          <p:cNvSpPr/>
          <p:nvPr/>
        </p:nvSpPr>
        <p:spPr>
          <a:xfrm>
            <a:off x="726646" y="1563826"/>
            <a:ext cx="3064108" cy="478378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CMS GATEWAY SETTING</a:t>
            </a:r>
            <a:endParaRPr lang="ko-KR" altLang="en-US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C43D3A-932E-4B4E-905E-0849DD3F24DD}"/>
              </a:ext>
            </a:extLst>
          </p:cNvPr>
          <p:cNvSpPr/>
          <p:nvPr/>
        </p:nvSpPr>
        <p:spPr>
          <a:xfrm>
            <a:off x="457200" y="1340768"/>
            <a:ext cx="3826768" cy="54547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0202B88-07CC-4E19-8131-811ABFD3E347}"/>
              </a:ext>
            </a:extLst>
          </p:cNvPr>
          <p:cNvSpPr/>
          <p:nvPr/>
        </p:nvSpPr>
        <p:spPr>
          <a:xfrm>
            <a:off x="1233745" y="4906920"/>
            <a:ext cx="2049910" cy="457109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바른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03DED9-E153-449F-B1B1-9E4385F2485C}"/>
              </a:ext>
            </a:extLst>
          </p:cNvPr>
          <p:cNvCxnSpPr>
            <a:cxnSpLocks/>
          </p:cNvCxnSpPr>
          <p:nvPr/>
        </p:nvCxnSpPr>
        <p:spPr>
          <a:xfrm flipH="1">
            <a:off x="2987824" y="3987280"/>
            <a:ext cx="1656184" cy="124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759E2B-87D5-4CAF-94D5-BC743CE77522}"/>
              </a:ext>
            </a:extLst>
          </p:cNvPr>
          <p:cNvSpPr txBox="1"/>
          <p:nvPr/>
        </p:nvSpPr>
        <p:spPr>
          <a:xfrm>
            <a:off x="4572000" y="3429000"/>
            <a:ext cx="1872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기기가 연결된 상태면 비활성화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 두개 버튼과는 항상 반대로 활성화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703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4A95B-47F2-48E6-B765-5E4B0C30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CMSG01 </a:t>
            </a:r>
            <a:r>
              <a:rPr lang="ko-KR" altLang="en-US" dirty="0"/>
              <a:t>앱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263B788-D4F0-44D2-AB66-9EDB1D6EA343}"/>
              </a:ext>
            </a:extLst>
          </p:cNvPr>
          <p:cNvSpPr/>
          <p:nvPr/>
        </p:nvSpPr>
        <p:spPr>
          <a:xfrm>
            <a:off x="657508" y="3307990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SSID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E432D74-0F7D-405F-BD66-36D6425DEBCC}"/>
              </a:ext>
            </a:extLst>
          </p:cNvPr>
          <p:cNvSpPr/>
          <p:nvPr/>
        </p:nvSpPr>
        <p:spPr>
          <a:xfrm>
            <a:off x="657508" y="3639017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Passwd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372786E-7821-4530-A959-AF41390ED9BE}"/>
              </a:ext>
            </a:extLst>
          </p:cNvPr>
          <p:cNvSpPr/>
          <p:nvPr/>
        </p:nvSpPr>
        <p:spPr>
          <a:xfrm>
            <a:off x="673419" y="4337258"/>
            <a:ext cx="747504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MQTT IP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152B491-FBA3-402F-B735-BC67D6E68F68}"/>
              </a:ext>
            </a:extLst>
          </p:cNvPr>
          <p:cNvSpPr/>
          <p:nvPr/>
        </p:nvSpPr>
        <p:spPr>
          <a:xfrm>
            <a:off x="657508" y="3979683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SECURITY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CC7A55C-E2E7-44A3-9188-432AC1423923}"/>
              </a:ext>
            </a:extLst>
          </p:cNvPr>
          <p:cNvSpPr/>
          <p:nvPr/>
        </p:nvSpPr>
        <p:spPr>
          <a:xfrm>
            <a:off x="644488" y="2978687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WiFi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DFC307-7346-4786-B623-0A6855C68E3B}"/>
              </a:ext>
            </a:extLst>
          </p:cNvPr>
          <p:cNvSpPr/>
          <p:nvPr/>
        </p:nvSpPr>
        <p:spPr>
          <a:xfrm>
            <a:off x="3200104" y="3942446"/>
            <a:ext cx="942575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Enterprise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E38F4B8-4098-4553-B021-D0534CB7C023}"/>
              </a:ext>
            </a:extLst>
          </p:cNvPr>
          <p:cNvSpPr/>
          <p:nvPr/>
        </p:nvSpPr>
        <p:spPr>
          <a:xfrm>
            <a:off x="2987824" y="4028041"/>
            <a:ext cx="144016" cy="1168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BC7840-C7E5-4FC9-9FE3-14A8C3BE59BD}"/>
              </a:ext>
            </a:extLst>
          </p:cNvPr>
          <p:cNvSpPr/>
          <p:nvPr/>
        </p:nvSpPr>
        <p:spPr>
          <a:xfrm>
            <a:off x="1691680" y="2993085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3FCC46-3164-4EDC-857D-5A659327215D}"/>
              </a:ext>
            </a:extLst>
          </p:cNvPr>
          <p:cNvSpPr/>
          <p:nvPr/>
        </p:nvSpPr>
        <p:spPr>
          <a:xfrm>
            <a:off x="1691680" y="3318390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985AE-07FA-474D-ACC2-21B52558B247}"/>
              </a:ext>
            </a:extLst>
          </p:cNvPr>
          <p:cNvSpPr/>
          <p:nvPr/>
        </p:nvSpPr>
        <p:spPr>
          <a:xfrm>
            <a:off x="1691680" y="3641485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B599AD6-E3D7-45F7-8F29-CD5AA0B19BEC}"/>
              </a:ext>
            </a:extLst>
          </p:cNvPr>
          <p:cNvSpPr/>
          <p:nvPr/>
        </p:nvSpPr>
        <p:spPr>
          <a:xfrm>
            <a:off x="1691680" y="3987280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15601F-F953-49A9-8F58-65251DDBBE1B}"/>
              </a:ext>
            </a:extLst>
          </p:cNvPr>
          <p:cNvSpPr/>
          <p:nvPr/>
        </p:nvSpPr>
        <p:spPr>
          <a:xfrm>
            <a:off x="1691680" y="4355874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EBEDC2B-9685-4BBF-AD7C-A834F210DEC3}"/>
              </a:ext>
            </a:extLst>
          </p:cNvPr>
          <p:cNvSpPr/>
          <p:nvPr/>
        </p:nvSpPr>
        <p:spPr>
          <a:xfrm>
            <a:off x="1300077" y="4942348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게이트웨이 연결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35E1CB-236E-49EE-8207-81F696A313DC}"/>
              </a:ext>
            </a:extLst>
          </p:cNvPr>
          <p:cNvSpPr/>
          <p:nvPr/>
        </p:nvSpPr>
        <p:spPr>
          <a:xfrm>
            <a:off x="1300076" y="5450109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정보 입력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898D1D5-7E48-4A25-92DC-26F4E3F90660}"/>
              </a:ext>
            </a:extLst>
          </p:cNvPr>
          <p:cNvSpPr/>
          <p:nvPr/>
        </p:nvSpPr>
        <p:spPr>
          <a:xfrm>
            <a:off x="1300076" y="5972160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정보 확인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9DA7459-52E6-45D0-8E23-6BE4C9DADAB1}"/>
              </a:ext>
            </a:extLst>
          </p:cNvPr>
          <p:cNvSpPr/>
          <p:nvPr/>
        </p:nvSpPr>
        <p:spPr>
          <a:xfrm>
            <a:off x="726646" y="1563826"/>
            <a:ext cx="3064108" cy="478378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CMS GATEWAY SETTING</a:t>
            </a:r>
            <a:endParaRPr lang="ko-KR" altLang="en-US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C43D3A-932E-4B4E-905E-0849DD3F24DD}"/>
              </a:ext>
            </a:extLst>
          </p:cNvPr>
          <p:cNvSpPr/>
          <p:nvPr/>
        </p:nvSpPr>
        <p:spPr>
          <a:xfrm>
            <a:off x="457200" y="1340768"/>
            <a:ext cx="3826768" cy="54547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0202B88-07CC-4E19-8131-811ABFD3E347}"/>
              </a:ext>
            </a:extLst>
          </p:cNvPr>
          <p:cNvSpPr/>
          <p:nvPr/>
        </p:nvSpPr>
        <p:spPr>
          <a:xfrm>
            <a:off x="1233745" y="4906920"/>
            <a:ext cx="2049910" cy="457109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바른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03DED9-E153-449F-B1B1-9E4385F2485C}"/>
              </a:ext>
            </a:extLst>
          </p:cNvPr>
          <p:cNvCxnSpPr>
            <a:cxnSpLocks/>
          </p:cNvCxnSpPr>
          <p:nvPr/>
        </p:nvCxnSpPr>
        <p:spPr>
          <a:xfrm flipH="1">
            <a:off x="3008185" y="4402611"/>
            <a:ext cx="1656184" cy="124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759E2B-87D5-4CAF-94D5-BC743CE77522}"/>
              </a:ext>
            </a:extLst>
          </p:cNvPr>
          <p:cNvSpPr txBox="1"/>
          <p:nvPr/>
        </p:nvSpPr>
        <p:spPr>
          <a:xfrm>
            <a:off x="4572000" y="3429000"/>
            <a:ext cx="1872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정보입력을 누르면 위 입력한 정보를 저장하는 </a:t>
            </a:r>
            <a:r>
              <a:rPr lang="ko-KR" altLang="en-US" dirty="0" err="1"/>
              <a:t>프로그래스</a:t>
            </a:r>
            <a:r>
              <a:rPr lang="ko-KR" altLang="en-US" dirty="0"/>
              <a:t> 상태를 보여주고 완료되면 </a:t>
            </a:r>
            <a:r>
              <a:rPr lang="ko-KR" altLang="en-US" dirty="0" err="1"/>
              <a:t>입력값을</a:t>
            </a:r>
            <a:r>
              <a:rPr lang="ko-KR" altLang="en-US" dirty="0"/>
              <a:t> 보여주는 팝업을 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확인버튼 누르면 </a:t>
            </a:r>
            <a:r>
              <a:rPr lang="ko-KR" altLang="en-US" dirty="0" err="1"/>
              <a:t>메인화면으로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12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4A95B-47F2-48E6-B765-5E4B0C30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CMSG01 </a:t>
            </a:r>
            <a:r>
              <a:rPr lang="ko-KR" altLang="en-US" dirty="0"/>
              <a:t>앱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263B788-D4F0-44D2-AB66-9EDB1D6EA343}"/>
              </a:ext>
            </a:extLst>
          </p:cNvPr>
          <p:cNvSpPr/>
          <p:nvPr/>
        </p:nvSpPr>
        <p:spPr>
          <a:xfrm>
            <a:off x="657508" y="3307990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SSID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E432D74-0F7D-405F-BD66-36D6425DEBCC}"/>
              </a:ext>
            </a:extLst>
          </p:cNvPr>
          <p:cNvSpPr/>
          <p:nvPr/>
        </p:nvSpPr>
        <p:spPr>
          <a:xfrm>
            <a:off x="657508" y="3639017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Passwd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372786E-7821-4530-A959-AF41390ED9BE}"/>
              </a:ext>
            </a:extLst>
          </p:cNvPr>
          <p:cNvSpPr/>
          <p:nvPr/>
        </p:nvSpPr>
        <p:spPr>
          <a:xfrm>
            <a:off x="673419" y="4337258"/>
            <a:ext cx="747504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MQTT IP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152B491-FBA3-402F-B735-BC67D6E68F68}"/>
              </a:ext>
            </a:extLst>
          </p:cNvPr>
          <p:cNvSpPr/>
          <p:nvPr/>
        </p:nvSpPr>
        <p:spPr>
          <a:xfrm>
            <a:off x="657508" y="3979683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SECURITY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CC7A55C-E2E7-44A3-9188-432AC1423923}"/>
              </a:ext>
            </a:extLst>
          </p:cNvPr>
          <p:cNvSpPr/>
          <p:nvPr/>
        </p:nvSpPr>
        <p:spPr>
          <a:xfrm>
            <a:off x="644488" y="2978687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WiFi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DFC307-7346-4786-B623-0A6855C68E3B}"/>
              </a:ext>
            </a:extLst>
          </p:cNvPr>
          <p:cNvSpPr/>
          <p:nvPr/>
        </p:nvSpPr>
        <p:spPr>
          <a:xfrm>
            <a:off x="3200104" y="3942446"/>
            <a:ext cx="942575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Enterprise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E38F4B8-4098-4553-B021-D0534CB7C023}"/>
              </a:ext>
            </a:extLst>
          </p:cNvPr>
          <p:cNvSpPr/>
          <p:nvPr/>
        </p:nvSpPr>
        <p:spPr>
          <a:xfrm>
            <a:off x="2987824" y="4028041"/>
            <a:ext cx="144016" cy="1168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BC7840-C7E5-4FC9-9FE3-14A8C3BE59BD}"/>
              </a:ext>
            </a:extLst>
          </p:cNvPr>
          <p:cNvSpPr/>
          <p:nvPr/>
        </p:nvSpPr>
        <p:spPr>
          <a:xfrm>
            <a:off x="1691680" y="2993085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3FCC46-3164-4EDC-857D-5A659327215D}"/>
              </a:ext>
            </a:extLst>
          </p:cNvPr>
          <p:cNvSpPr/>
          <p:nvPr/>
        </p:nvSpPr>
        <p:spPr>
          <a:xfrm>
            <a:off x="1691680" y="3318390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985AE-07FA-474D-ACC2-21B52558B247}"/>
              </a:ext>
            </a:extLst>
          </p:cNvPr>
          <p:cNvSpPr/>
          <p:nvPr/>
        </p:nvSpPr>
        <p:spPr>
          <a:xfrm>
            <a:off x="1691680" y="3641485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B599AD6-E3D7-45F7-8F29-CD5AA0B19BEC}"/>
              </a:ext>
            </a:extLst>
          </p:cNvPr>
          <p:cNvSpPr/>
          <p:nvPr/>
        </p:nvSpPr>
        <p:spPr>
          <a:xfrm>
            <a:off x="1691680" y="3987280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15601F-F953-49A9-8F58-65251DDBBE1B}"/>
              </a:ext>
            </a:extLst>
          </p:cNvPr>
          <p:cNvSpPr/>
          <p:nvPr/>
        </p:nvSpPr>
        <p:spPr>
          <a:xfrm>
            <a:off x="1691680" y="4355874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EBEDC2B-9685-4BBF-AD7C-A834F210DEC3}"/>
              </a:ext>
            </a:extLst>
          </p:cNvPr>
          <p:cNvSpPr/>
          <p:nvPr/>
        </p:nvSpPr>
        <p:spPr>
          <a:xfrm>
            <a:off x="1300077" y="4942348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게이트웨이 연결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35E1CB-236E-49EE-8207-81F696A313DC}"/>
              </a:ext>
            </a:extLst>
          </p:cNvPr>
          <p:cNvSpPr/>
          <p:nvPr/>
        </p:nvSpPr>
        <p:spPr>
          <a:xfrm>
            <a:off x="1300076" y="5450109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정보 입력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898D1D5-7E48-4A25-92DC-26F4E3F90660}"/>
              </a:ext>
            </a:extLst>
          </p:cNvPr>
          <p:cNvSpPr/>
          <p:nvPr/>
        </p:nvSpPr>
        <p:spPr>
          <a:xfrm>
            <a:off x="1300076" y="5972160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정보 확인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9DA7459-52E6-45D0-8E23-6BE4C9DADAB1}"/>
              </a:ext>
            </a:extLst>
          </p:cNvPr>
          <p:cNvSpPr/>
          <p:nvPr/>
        </p:nvSpPr>
        <p:spPr>
          <a:xfrm>
            <a:off x="726646" y="1563826"/>
            <a:ext cx="3064108" cy="478378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CMS GATEWAY SETTING</a:t>
            </a:r>
            <a:endParaRPr lang="ko-KR" altLang="en-US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C43D3A-932E-4B4E-905E-0849DD3F24DD}"/>
              </a:ext>
            </a:extLst>
          </p:cNvPr>
          <p:cNvSpPr/>
          <p:nvPr/>
        </p:nvSpPr>
        <p:spPr>
          <a:xfrm>
            <a:off x="457200" y="1340768"/>
            <a:ext cx="3826768" cy="54547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0202B88-07CC-4E19-8131-811ABFD3E347}"/>
              </a:ext>
            </a:extLst>
          </p:cNvPr>
          <p:cNvSpPr/>
          <p:nvPr/>
        </p:nvSpPr>
        <p:spPr>
          <a:xfrm>
            <a:off x="1233745" y="4906920"/>
            <a:ext cx="2049910" cy="457109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바른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03DED9-E153-449F-B1B1-9E4385F2485C}"/>
              </a:ext>
            </a:extLst>
          </p:cNvPr>
          <p:cNvCxnSpPr>
            <a:cxnSpLocks/>
          </p:cNvCxnSpPr>
          <p:nvPr/>
        </p:nvCxnSpPr>
        <p:spPr>
          <a:xfrm flipH="1">
            <a:off x="2927077" y="4958814"/>
            <a:ext cx="1656184" cy="124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759E2B-87D5-4CAF-94D5-BC743CE77522}"/>
              </a:ext>
            </a:extLst>
          </p:cNvPr>
          <p:cNvSpPr txBox="1"/>
          <p:nvPr/>
        </p:nvSpPr>
        <p:spPr>
          <a:xfrm>
            <a:off x="4572000" y="3429000"/>
            <a:ext cx="1872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정보확인은</a:t>
            </a:r>
            <a:endParaRPr lang="en-US" altLang="ko-KR" dirty="0"/>
          </a:p>
          <a:p>
            <a:r>
              <a:rPr lang="en-US" altLang="ko-KR" dirty="0"/>
              <a:t>CMS </a:t>
            </a:r>
            <a:r>
              <a:rPr lang="ko-KR" altLang="en-US" dirty="0"/>
              <a:t>게이트웨이에 저장된 정보를 가져와서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확인버튼 누르면</a:t>
            </a:r>
            <a:endParaRPr lang="en-US" altLang="ko-KR" dirty="0"/>
          </a:p>
          <a:p>
            <a:r>
              <a:rPr lang="ko-KR" altLang="en-US" dirty="0"/>
              <a:t>메인 화면으로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95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4A95B-47F2-48E6-B765-5E4B0C30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CMSG01 </a:t>
            </a:r>
            <a:r>
              <a:rPr lang="ko-KR" altLang="en-US" dirty="0"/>
              <a:t>앱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263B788-D4F0-44D2-AB66-9EDB1D6EA343}"/>
              </a:ext>
            </a:extLst>
          </p:cNvPr>
          <p:cNvSpPr/>
          <p:nvPr/>
        </p:nvSpPr>
        <p:spPr>
          <a:xfrm>
            <a:off x="657508" y="3307990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SSID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E432D74-0F7D-405F-BD66-36D6425DEBCC}"/>
              </a:ext>
            </a:extLst>
          </p:cNvPr>
          <p:cNvSpPr/>
          <p:nvPr/>
        </p:nvSpPr>
        <p:spPr>
          <a:xfrm>
            <a:off x="657508" y="3639017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Passwd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372786E-7821-4530-A959-AF41390ED9BE}"/>
              </a:ext>
            </a:extLst>
          </p:cNvPr>
          <p:cNvSpPr/>
          <p:nvPr/>
        </p:nvSpPr>
        <p:spPr>
          <a:xfrm>
            <a:off x="673419" y="4337258"/>
            <a:ext cx="747504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MQTT IP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152B491-FBA3-402F-B735-BC67D6E68F68}"/>
              </a:ext>
            </a:extLst>
          </p:cNvPr>
          <p:cNvSpPr/>
          <p:nvPr/>
        </p:nvSpPr>
        <p:spPr>
          <a:xfrm>
            <a:off x="657508" y="3979683"/>
            <a:ext cx="908680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SECURITY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CC7A55C-E2E7-44A3-9188-432AC1423923}"/>
              </a:ext>
            </a:extLst>
          </p:cNvPr>
          <p:cNvSpPr/>
          <p:nvPr/>
        </p:nvSpPr>
        <p:spPr>
          <a:xfrm>
            <a:off x="644488" y="2978687"/>
            <a:ext cx="792088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WiFi</a:t>
            </a:r>
            <a:endParaRPr lang="ko-KR" altLang="en-US" sz="900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DFC307-7346-4786-B623-0A6855C68E3B}"/>
              </a:ext>
            </a:extLst>
          </p:cNvPr>
          <p:cNvSpPr/>
          <p:nvPr/>
        </p:nvSpPr>
        <p:spPr>
          <a:xfrm>
            <a:off x="3200104" y="3942446"/>
            <a:ext cx="942575" cy="288032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Enterprise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E38F4B8-4098-4553-B021-D0534CB7C023}"/>
              </a:ext>
            </a:extLst>
          </p:cNvPr>
          <p:cNvSpPr/>
          <p:nvPr/>
        </p:nvSpPr>
        <p:spPr>
          <a:xfrm>
            <a:off x="2987824" y="4028041"/>
            <a:ext cx="144016" cy="1168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BC7840-C7E5-4FC9-9FE3-14A8C3BE59BD}"/>
              </a:ext>
            </a:extLst>
          </p:cNvPr>
          <p:cNvSpPr/>
          <p:nvPr/>
        </p:nvSpPr>
        <p:spPr>
          <a:xfrm>
            <a:off x="1691680" y="2993085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3FCC46-3164-4EDC-857D-5A659327215D}"/>
              </a:ext>
            </a:extLst>
          </p:cNvPr>
          <p:cNvSpPr/>
          <p:nvPr/>
        </p:nvSpPr>
        <p:spPr>
          <a:xfrm>
            <a:off x="1691680" y="3318390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985AE-07FA-474D-ACC2-21B52558B247}"/>
              </a:ext>
            </a:extLst>
          </p:cNvPr>
          <p:cNvSpPr/>
          <p:nvPr/>
        </p:nvSpPr>
        <p:spPr>
          <a:xfrm>
            <a:off x="1691680" y="3641485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B599AD6-E3D7-45F7-8F29-CD5AA0B19BEC}"/>
              </a:ext>
            </a:extLst>
          </p:cNvPr>
          <p:cNvSpPr/>
          <p:nvPr/>
        </p:nvSpPr>
        <p:spPr>
          <a:xfrm>
            <a:off x="1691680" y="3987280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15601F-F953-49A9-8F58-65251DDBBE1B}"/>
              </a:ext>
            </a:extLst>
          </p:cNvPr>
          <p:cNvSpPr/>
          <p:nvPr/>
        </p:nvSpPr>
        <p:spPr>
          <a:xfrm>
            <a:off x="1691680" y="4355874"/>
            <a:ext cx="1076376" cy="24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EBEDC2B-9685-4BBF-AD7C-A834F210DEC3}"/>
              </a:ext>
            </a:extLst>
          </p:cNvPr>
          <p:cNvSpPr/>
          <p:nvPr/>
        </p:nvSpPr>
        <p:spPr>
          <a:xfrm>
            <a:off x="1300077" y="4942348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게이트웨이 연결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35E1CB-236E-49EE-8207-81F696A313DC}"/>
              </a:ext>
            </a:extLst>
          </p:cNvPr>
          <p:cNvSpPr/>
          <p:nvPr/>
        </p:nvSpPr>
        <p:spPr>
          <a:xfrm>
            <a:off x="1300076" y="5450109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정보 입력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898D1D5-7E48-4A25-92DC-26F4E3F90660}"/>
              </a:ext>
            </a:extLst>
          </p:cNvPr>
          <p:cNvSpPr/>
          <p:nvPr/>
        </p:nvSpPr>
        <p:spPr>
          <a:xfrm>
            <a:off x="1300076" y="5972160"/>
            <a:ext cx="1900027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"/>
              </a:rPr>
              <a:t>정보 확인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9DA7459-52E6-45D0-8E23-6BE4C9DADAB1}"/>
              </a:ext>
            </a:extLst>
          </p:cNvPr>
          <p:cNvSpPr/>
          <p:nvPr/>
        </p:nvSpPr>
        <p:spPr>
          <a:xfrm>
            <a:off x="726646" y="1563826"/>
            <a:ext cx="3064108" cy="478378"/>
          </a:xfrm>
          <a:prstGeom prst="roundRect">
            <a:avLst/>
          </a:prstGeom>
          <a:solidFill>
            <a:srgbClr val="F8F3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CMS GATEWAY SETTING</a:t>
            </a:r>
            <a:endParaRPr lang="ko-KR" altLang="en-US" b="1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C43D3A-932E-4B4E-905E-0849DD3F24DD}"/>
              </a:ext>
            </a:extLst>
          </p:cNvPr>
          <p:cNvSpPr/>
          <p:nvPr/>
        </p:nvSpPr>
        <p:spPr>
          <a:xfrm>
            <a:off x="457200" y="1340768"/>
            <a:ext cx="3826768" cy="54547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0202B88-07CC-4E19-8131-811ABFD3E347}"/>
              </a:ext>
            </a:extLst>
          </p:cNvPr>
          <p:cNvSpPr/>
          <p:nvPr/>
        </p:nvSpPr>
        <p:spPr>
          <a:xfrm>
            <a:off x="1233745" y="5417701"/>
            <a:ext cx="2049910" cy="457109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바른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59E2B-87D5-4CAF-94D5-BC743CE77522}"/>
              </a:ext>
            </a:extLst>
          </p:cNvPr>
          <p:cNvSpPr txBox="1"/>
          <p:nvPr/>
        </p:nvSpPr>
        <p:spPr>
          <a:xfrm>
            <a:off x="5237933" y="3973388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게이트웨이와의 연결이 종료되면 </a:t>
            </a:r>
            <a:endParaRPr lang="en-US" altLang="ko-KR" dirty="0"/>
          </a:p>
          <a:p>
            <a:r>
              <a:rPr lang="ko-KR" altLang="en-US" dirty="0"/>
              <a:t>게이트웨이 버튼이 활성화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나머지는 비활성화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D614A8E-E343-46E1-912D-EBB38B16BACC}"/>
              </a:ext>
            </a:extLst>
          </p:cNvPr>
          <p:cNvSpPr/>
          <p:nvPr/>
        </p:nvSpPr>
        <p:spPr>
          <a:xfrm>
            <a:off x="1233745" y="5925462"/>
            <a:ext cx="2049910" cy="457109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바른"/>
            </a:endParaRPr>
          </a:p>
        </p:txBody>
      </p:sp>
    </p:spTree>
    <p:extLst>
      <p:ext uri="{BB962C8B-B14F-4D97-AF65-F5344CB8AC3E}">
        <p14:creationId xmlns:p14="http://schemas.microsoft.com/office/powerpoint/2010/main" val="145656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9E00B-4A62-4A9D-AC47-A9FF6559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보안모드 </a:t>
            </a:r>
            <a:r>
              <a:rPr lang="en-US" altLang="ko-KR" dirty="0"/>
              <a:t>: </a:t>
            </a:r>
            <a:r>
              <a:rPr lang="ko-KR" altLang="en-US" dirty="0"/>
              <a:t>일반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16DBDD-4F9E-4E0F-BBD0-461359F80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19" y="1487453"/>
            <a:ext cx="4278369" cy="307344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C56022-ACBD-4A1D-B248-E1B42B3F0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730" y="1502010"/>
            <a:ext cx="462027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3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1ECF9-280C-49D8-BFE7-D3F9A8E5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보안모드 </a:t>
            </a:r>
            <a:r>
              <a:rPr lang="en-US" altLang="ko-KR" dirty="0"/>
              <a:t>: </a:t>
            </a:r>
            <a:r>
              <a:rPr lang="ko-KR" altLang="en-US" dirty="0"/>
              <a:t>엔터프라이즈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E0070A-386B-4767-8BDA-4A4BF8783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55" y="1859920"/>
            <a:ext cx="4976065" cy="21547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ECC34C-E62B-4C9E-9FF4-B68263EE228B}"/>
              </a:ext>
            </a:extLst>
          </p:cNvPr>
          <p:cNvSpPr txBox="1"/>
          <p:nvPr/>
        </p:nvSpPr>
        <p:spPr>
          <a:xfrm>
            <a:off x="457200" y="1374045"/>
            <a:ext cx="8363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바른"/>
              </a:rPr>
              <a:t>엔터프라이즈 설정은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바른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바른"/>
              </a:rPr>
              <a:t>따로 무선 보안 서버가 있는 경우에만 사용하는 것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바른"/>
              </a:rPr>
              <a:t>.</a:t>
            </a:r>
            <a:endParaRPr lang="ko-KR" altLang="en-US" dirty="0">
              <a:latin typeface="나눔바른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CA907-86EC-4704-B0D5-45B3BA3A97D8}"/>
              </a:ext>
            </a:extLst>
          </p:cNvPr>
          <p:cNvSpPr txBox="1"/>
          <p:nvPr/>
        </p:nvSpPr>
        <p:spPr>
          <a:xfrm>
            <a:off x="827584" y="5823599"/>
            <a:ext cx="7056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Active Directory</a:t>
            </a:r>
            <a:r>
              <a:rPr lang="ko-KR" altLang="en-US" sz="1400" dirty="0">
                <a:hlinkClick r:id="rId3"/>
              </a:rPr>
              <a:t>를 인증서버</a:t>
            </a:r>
            <a:r>
              <a:rPr lang="en-US" altLang="ko-KR" sz="1400" dirty="0">
                <a:hlinkClick r:id="rId3"/>
              </a:rPr>
              <a:t>(Radius)</a:t>
            </a:r>
            <a:r>
              <a:rPr lang="ko-KR" altLang="en-US" sz="1400" dirty="0">
                <a:hlinkClick r:id="rId3"/>
              </a:rPr>
              <a:t>로 사용하기 </a:t>
            </a:r>
            <a:r>
              <a:rPr lang="en-US" altLang="ko-KR" sz="1400" dirty="0">
                <a:hlinkClick r:id="rId3"/>
              </a:rPr>
              <a:t>- </a:t>
            </a:r>
            <a:r>
              <a:rPr lang="en-US" altLang="ko-KR" sz="1400" dirty="0" err="1">
                <a:hlinkClick r:id="rId3"/>
              </a:rPr>
              <a:t>taeho's</a:t>
            </a:r>
            <a:r>
              <a:rPr lang="en-US" altLang="ko-KR" sz="1400" dirty="0">
                <a:hlinkClick r:id="rId3"/>
              </a:rPr>
              <a:t> life logger (blogger.pe.kr)</a:t>
            </a:r>
            <a:endParaRPr lang="ko-KR" altLang="en-US" sz="1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3F1390-508F-4940-9856-FA6AAD92F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6055" y="3462326"/>
            <a:ext cx="4663656" cy="1609390"/>
          </a:xfr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4D77FA3-80D4-431A-B7CD-30DA89900170}"/>
              </a:ext>
            </a:extLst>
          </p:cNvPr>
          <p:cNvSpPr/>
          <p:nvPr/>
        </p:nvSpPr>
        <p:spPr>
          <a:xfrm>
            <a:off x="2483768" y="3174400"/>
            <a:ext cx="399801" cy="1334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9EDC46-1917-4F50-BDD1-BA7925896EE4}"/>
              </a:ext>
            </a:extLst>
          </p:cNvPr>
          <p:cNvSpPr txBox="1"/>
          <p:nvPr/>
        </p:nvSpPr>
        <p:spPr>
          <a:xfrm>
            <a:off x="827584" y="6131376"/>
            <a:ext cx="630019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5"/>
              </a:rPr>
              <a:t>[Wi-Fi] Configure RADIUS Server 2012 for Wireless Authentication | NETVN - YouTube</a:t>
            </a:r>
            <a:endParaRPr lang="ko-KR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E3A57D-4A42-4970-9CFA-0F433FE25C5E}"/>
              </a:ext>
            </a:extLst>
          </p:cNvPr>
          <p:cNvSpPr txBox="1"/>
          <p:nvPr/>
        </p:nvSpPr>
        <p:spPr>
          <a:xfrm>
            <a:off x="827584" y="6388493"/>
            <a:ext cx="73448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6"/>
              </a:rPr>
              <a:t>[Wi-Fi] </a:t>
            </a:r>
            <a:r>
              <a:rPr lang="en-US" altLang="ko-KR" sz="1100" dirty="0" err="1">
                <a:hlinkClick r:id="rId6"/>
              </a:rPr>
              <a:t>Cofigure</a:t>
            </a:r>
            <a:r>
              <a:rPr lang="en-US" altLang="ko-KR" sz="1100" dirty="0">
                <a:hlinkClick r:id="rId6"/>
              </a:rPr>
              <a:t> RADIUS Server 2016 for Wireless Authentication | NETVN - YouTube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691887-F1E8-4CAE-8A6D-13654D4BC4F1}"/>
              </a:ext>
            </a:extLst>
          </p:cNvPr>
          <p:cNvSpPr txBox="1"/>
          <p:nvPr/>
        </p:nvSpPr>
        <p:spPr>
          <a:xfrm>
            <a:off x="6084168" y="1859920"/>
            <a:ext cx="2602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병원의 경우 사용됨</a:t>
            </a:r>
            <a:endParaRPr lang="en-US" altLang="ko-KR" dirty="0"/>
          </a:p>
          <a:p>
            <a:r>
              <a:rPr lang="en-US" altLang="ko-KR" dirty="0"/>
              <a:t>RADIUS </a:t>
            </a:r>
            <a:r>
              <a:rPr lang="ko-KR" altLang="en-US" dirty="0"/>
              <a:t>서버 주소가 </a:t>
            </a:r>
            <a:endParaRPr lang="en-US" altLang="ko-KR" dirty="0"/>
          </a:p>
          <a:p>
            <a:r>
              <a:rPr lang="ko-KR" altLang="en-US" dirty="0"/>
              <a:t>추가로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396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88176-6144-47EA-9668-C1735F48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보안모드 </a:t>
            </a:r>
            <a:r>
              <a:rPr lang="en-US" altLang="ko-KR" dirty="0"/>
              <a:t>: </a:t>
            </a:r>
            <a:r>
              <a:rPr lang="ko-KR" altLang="en-US" dirty="0"/>
              <a:t>엔터프라이즈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B44031-4FBF-4DDE-BBCC-3AA04A1BE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6606" y="1556792"/>
            <a:ext cx="3469360" cy="45259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3FB409-5AAA-4270-B5BD-158A88B2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98907"/>
            <a:ext cx="5748396" cy="275198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2FBFF87-0911-4FA9-8523-D697501AF1F5}"/>
              </a:ext>
            </a:extLst>
          </p:cNvPr>
          <p:cNvSpPr/>
          <p:nvPr/>
        </p:nvSpPr>
        <p:spPr>
          <a:xfrm>
            <a:off x="-324544" y="2088754"/>
            <a:ext cx="2135020" cy="230425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8B052-F879-4DFE-992E-3917F0622CA7}"/>
              </a:ext>
            </a:extLst>
          </p:cNvPr>
          <p:cNvSpPr txBox="1"/>
          <p:nvPr/>
        </p:nvSpPr>
        <p:spPr>
          <a:xfrm>
            <a:off x="111027" y="45204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보안서버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E7FC4-0A7E-44D4-B1C3-57E835A4003B}"/>
              </a:ext>
            </a:extLst>
          </p:cNvPr>
          <p:cNvSpPr txBox="1"/>
          <p:nvPr/>
        </p:nvSpPr>
        <p:spPr>
          <a:xfrm>
            <a:off x="2348767" y="45539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공유기</a:t>
            </a:r>
          </a:p>
        </p:txBody>
      </p:sp>
    </p:spTree>
    <p:extLst>
      <p:ext uri="{BB962C8B-B14F-4D97-AF65-F5344CB8AC3E}">
        <p14:creationId xmlns:p14="http://schemas.microsoft.com/office/powerpoint/2010/main" val="308361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/>
              <a:t>HISTORY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1" dirty="0"/>
              <a:t>최초작성</a:t>
            </a:r>
            <a:r>
              <a:rPr lang="en-US" altLang="ko-KR" sz="1200" b="1" dirty="0"/>
              <a:t> </a:t>
            </a:r>
          </a:p>
          <a:p>
            <a:pPr indent="19050">
              <a:buNone/>
            </a:pPr>
            <a:r>
              <a:rPr lang="en-US" altLang="ko-KR" sz="1000" dirty="0">
                <a:sym typeface="Wingdings" pitchFamily="2" charset="2"/>
              </a:rPr>
              <a:t> </a:t>
            </a:r>
            <a:r>
              <a:rPr lang="ko-KR" altLang="en-US" sz="1000" dirty="0"/>
              <a:t>작성일 </a:t>
            </a:r>
            <a:r>
              <a:rPr lang="en-US" altLang="ko-KR" sz="1000" dirty="0"/>
              <a:t>: 2021. 02. 25</a:t>
            </a:r>
          </a:p>
          <a:p>
            <a:pPr indent="19050">
              <a:buNone/>
            </a:pPr>
            <a:r>
              <a:rPr lang="en-US" altLang="ko-KR" sz="1000" dirty="0">
                <a:sym typeface="Wingdings" pitchFamily="2" charset="2"/>
              </a:rPr>
              <a:t> 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손대흥</a:t>
            </a:r>
            <a:endParaRPr lang="en-US" altLang="ko-KR" sz="1000" dirty="0"/>
          </a:p>
          <a:p>
            <a:pPr indent="19050">
              <a:buFont typeface="Wingdings"/>
              <a:buChar char="à"/>
            </a:pPr>
            <a:r>
              <a:rPr lang="ko-KR" altLang="en-US" sz="1000" dirty="0"/>
              <a:t> 소   속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초이스테크놀로지</a:t>
            </a:r>
            <a:r>
              <a:rPr lang="ko-KR" altLang="en-US" sz="1000" dirty="0"/>
              <a:t> 부설연구소</a:t>
            </a:r>
            <a:endParaRPr lang="en-US" altLang="ko-KR" sz="1000" dirty="0"/>
          </a:p>
          <a:p>
            <a:pPr>
              <a:buFont typeface="Wingdings"/>
              <a:buChar char="à"/>
            </a:pPr>
            <a:endParaRPr lang="en-US" altLang="ko-KR" sz="1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/>
              <a:t>CMS Gateway setting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– Bluetooth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Service</a:t>
            </a:r>
            <a:endParaRPr lang="ko-KR" altLang="en-US" sz="2400" b="1" dirty="0"/>
          </a:p>
        </p:txBody>
      </p:sp>
      <p:pic>
        <p:nvPicPr>
          <p:cNvPr id="71" name="Picture 2" descr="Untitled-2"/>
          <p:cNvPicPr>
            <a:picLocks noChangeAspect="1" noChangeArrowheads="1"/>
          </p:cNvPicPr>
          <p:nvPr/>
        </p:nvPicPr>
        <p:blipFill>
          <a:blip r:embed="rId2" cstate="print"/>
          <a:srcRect t="33580" r="3641"/>
          <a:stretch>
            <a:fillRect/>
          </a:stretch>
        </p:blipFill>
        <p:spPr bwMode="auto">
          <a:xfrm>
            <a:off x="427038" y="5991225"/>
            <a:ext cx="86137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23528" y="2077901"/>
            <a:ext cx="8496944" cy="324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   </a:t>
            </a:r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400" b="1" dirty="0">
                <a:latin typeface="+mn-ea"/>
              </a:rPr>
              <a:t>Service UUID : 0xFFF0</a:t>
            </a:r>
          </a:p>
          <a:p>
            <a:pPr latinLnBrk="0"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400" b="1" dirty="0">
                <a:latin typeface="+mn-ea"/>
                <a:sym typeface="Wingdings" pitchFamily="2" charset="2"/>
              </a:rPr>
              <a:t>    </a:t>
            </a:r>
            <a:r>
              <a:rPr lang="en-US" altLang="ko-KR" sz="1400" b="1" dirty="0">
                <a:latin typeface="+mn-ea"/>
              </a:rPr>
              <a:t>Characteristic UUID  : </a:t>
            </a:r>
            <a:r>
              <a:rPr lang="en-US" altLang="ko-KR" sz="1400" b="1" dirty="0">
                <a:latin typeface="+mn-ea"/>
                <a:sym typeface="Wingdings" pitchFamily="2" charset="2"/>
              </a:rPr>
              <a:t>0xFFF3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   . GATT Characteristic Properties : 20 Byte Write 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   .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SSID,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Password, Server Address,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Security Type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등을 설정하기 위한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Characteristic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 </a:t>
            </a:r>
            <a:endParaRPr lang="en-US" altLang="ko-KR" sz="1200" b="1" dirty="0">
              <a:latin typeface="+mn-ea"/>
              <a:sym typeface="Wingdings" pitchFamily="2" charset="2"/>
            </a:endParaRPr>
          </a:p>
          <a:p>
            <a:pPr latinLnBrk="0">
              <a:lnSpc>
                <a:spcPct val="150000"/>
              </a:lnSpc>
            </a:pPr>
            <a:endParaRPr lang="en-US" altLang="ko-KR" sz="1200" b="1" dirty="0">
              <a:latin typeface="+mn-ea"/>
              <a:sym typeface="Wingdings" pitchFamily="2" charset="2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</a:t>
            </a:r>
            <a:r>
              <a:rPr lang="en-US" altLang="ko-KR" sz="1400" b="1" dirty="0">
                <a:latin typeface="+mn-ea"/>
                <a:sym typeface="Wingdings" pitchFamily="2" charset="2"/>
              </a:rPr>
              <a:t> </a:t>
            </a:r>
            <a:r>
              <a:rPr lang="en-US" altLang="ko-KR" sz="1400" b="1" dirty="0">
                <a:latin typeface="+mn-ea"/>
              </a:rPr>
              <a:t>Characteristic UUID  : </a:t>
            </a:r>
            <a:r>
              <a:rPr lang="en-US" altLang="ko-KR" sz="1400" b="1" dirty="0">
                <a:latin typeface="+mn-ea"/>
                <a:sym typeface="Wingdings" pitchFamily="2" charset="2"/>
              </a:rPr>
              <a:t>0xFFF4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   . GATT Characteristic Properties : 20 Byte Notify 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   .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SSID,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Password, Server Address,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Security Type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등을 설정을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읽어 오기 위한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Characteristic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 </a:t>
            </a:r>
            <a:endParaRPr lang="en-US" altLang="ko-KR" sz="1200" b="1" dirty="0">
              <a:latin typeface="+mn-ea"/>
              <a:sym typeface="Wingdings" pitchFamily="2" charset="2"/>
            </a:endParaRPr>
          </a:p>
          <a:p>
            <a:pPr latinLnBrk="0">
              <a:lnSpc>
                <a:spcPct val="150000"/>
              </a:lnSpc>
            </a:pPr>
            <a:endParaRPr lang="en-US" altLang="ko-KR" sz="1200" dirty="0">
              <a:latin typeface="+mn-ea"/>
              <a:sym typeface="Wingdings" pitchFamily="2" charset="2"/>
            </a:endParaRPr>
          </a:p>
          <a:p>
            <a:pPr latinLnBrk="0">
              <a:lnSpc>
                <a:spcPct val="150000"/>
              </a:lnSpc>
            </a:pPr>
            <a:endParaRPr lang="en-US" altLang="ko-KR" sz="1000" dirty="0">
              <a:latin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811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/>
              <a:t>CMS Gateway setting</a:t>
            </a:r>
            <a:r>
              <a:rPr lang="ko-KR" altLang="en-US" sz="2400" b="1" dirty="0"/>
              <a:t> 방법</a:t>
            </a:r>
          </a:p>
        </p:txBody>
      </p:sp>
      <p:pic>
        <p:nvPicPr>
          <p:cNvPr id="71" name="Picture 2" descr="Untitled-2"/>
          <p:cNvPicPr>
            <a:picLocks noChangeAspect="1" noChangeArrowheads="1"/>
          </p:cNvPicPr>
          <p:nvPr/>
        </p:nvPicPr>
        <p:blipFill>
          <a:blip r:embed="rId2" cstate="print"/>
          <a:srcRect t="33580" r="3641"/>
          <a:stretch>
            <a:fillRect/>
          </a:stretch>
        </p:blipFill>
        <p:spPr bwMode="auto">
          <a:xfrm>
            <a:off x="427038" y="5991225"/>
            <a:ext cx="86137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27584" y="1569816"/>
            <a:ext cx="7560840" cy="171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 </a:t>
            </a:r>
            <a:r>
              <a:rPr lang="en-US" altLang="ko-KR" sz="1200" b="1" dirty="0">
                <a:latin typeface="+mn-ea"/>
              </a:rPr>
              <a:t>Characteristic UUID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FFF4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에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20 Byte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데이터를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2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회 전송</a:t>
            </a:r>
            <a:endParaRPr lang="en-US" altLang="ko-KR" sz="1200" b="1" dirty="0">
              <a:latin typeface="+mn-ea"/>
              <a:sym typeface="Wingdings" pitchFamily="2" charset="2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: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SSID,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Password, Server Address,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Security Type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모두 동일한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Data Packets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으로 전송</a:t>
            </a:r>
            <a:endParaRPr lang="en-US" altLang="ko-KR" sz="1200" b="1" dirty="0">
              <a:latin typeface="+mn-ea"/>
              <a:sym typeface="Wingdings" pitchFamily="2" charset="2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: Data Format 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   . Total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Byte Size : 40 Byte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     &gt; 20 Byte Data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Packets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을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2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회 전송</a:t>
            </a:r>
            <a:endParaRPr lang="en-US" altLang="ko-KR" sz="1200" b="1" dirty="0">
              <a:latin typeface="+mn-ea"/>
              <a:sym typeface="Wingdings" pitchFamily="2" charset="2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   . Data Image               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97649"/>
              </p:ext>
            </p:extLst>
          </p:nvPr>
        </p:nvGraphicFramePr>
        <p:xfrm>
          <a:off x="1331640" y="3429000"/>
          <a:ext cx="7416820" cy="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 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err="1"/>
                        <a:t>Cmd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Size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Index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0xXX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0xXX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0xXX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0xXX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0xXX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F90342D-45E0-4484-9A7E-EFF2BE823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52266"/>
              </p:ext>
            </p:extLst>
          </p:nvPr>
        </p:nvGraphicFramePr>
        <p:xfrm>
          <a:off x="1331640" y="4100568"/>
          <a:ext cx="7416820" cy="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Data 20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err="1"/>
                        <a:t>Cmd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Size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Index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0xXX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0xXX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0xXX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0xXX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0xXX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97EB73A5-2A8A-4211-A027-9F2F85835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777260"/>
            <a:ext cx="7560840" cy="171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 </a:t>
            </a:r>
            <a:r>
              <a:rPr lang="en-US" altLang="ko-KR" sz="1200" b="1" dirty="0">
                <a:latin typeface="+mn-ea"/>
              </a:rPr>
              <a:t>CMD</a:t>
            </a:r>
            <a:endParaRPr lang="en-US" altLang="ko-KR" sz="1200" b="1" dirty="0">
              <a:latin typeface="+mn-ea"/>
              <a:sym typeface="Wingdings" pitchFamily="2" charset="2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&gt;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SSID : 0xFE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&gt;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Password : 0xFD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&gt; Server Address : 0xFF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&gt; Ent. Name : 0xF1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&gt;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Security : 0xF0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/>
              <a:t>CMS Gateway setting</a:t>
            </a:r>
            <a:r>
              <a:rPr lang="ko-KR" altLang="en-US" sz="2400" b="1" dirty="0"/>
              <a:t> 방법</a:t>
            </a:r>
          </a:p>
        </p:txBody>
      </p:sp>
      <p:pic>
        <p:nvPicPr>
          <p:cNvPr id="71" name="Picture 2" descr="Untitled-2"/>
          <p:cNvPicPr>
            <a:picLocks noChangeAspect="1" noChangeArrowheads="1"/>
          </p:cNvPicPr>
          <p:nvPr/>
        </p:nvPicPr>
        <p:blipFill>
          <a:blip r:embed="rId2" cstate="print"/>
          <a:srcRect t="33580" r="3641"/>
          <a:stretch>
            <a:fillRect/>
          </a:stretch>
        </p:blipFill>
        <p:spPr bwMode="auto">
          <a:xfrm>
            <a:off x="427038" y="5991225"/>
            <a:ext cx="86137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91580" y="1556792"/>
            <a:ext cx="7560840" cy="310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b="1" dirty="0">
                <a:latin typeface="+mn-ea"/>
              </a:rPr>
              <a:t>Size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&gt;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보내는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Packets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의 크기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( 20 Bytes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Packet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내의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Size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임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)</a:t>
            </a:r>
          </a:p>
          <a:p>
            <a:pPr latinLnBrk="0">
              <a:lnSpc>
                <a:spcPct val="150000"/>
              </a:lnSpc>
            </a:pPr>
            <a:endParaRPr lang="en-US" altLang="ko-KR" sz="1200" b="1" dirty="0">
              <a:latin typeface="+mn-ea"/>
              <a:sym typeface="Wingdings" pitchFamily="2" charset="2"/>
            </a:endParaRPr>
          </a:p>
          <a:p>
            <a:pPr marL="171450" indent="-1714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b="1" dirty="0">
                <a:latin typeface="+mn-ea"/>
                <a:sym typeface="Wingdings" pitchFamily="2" charset="2"/>
              </a:rPr>
              <a:t>Index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: </a:t>
            </a:r>
            <a:r>
              <a:rPr lang="en-US" altLang="ko-KR" sz="1200" b="1" dirty="0" err="1">
                <a:latin typeface="+mn-ea"/>
                <a:sym typeface="Wingdings" pitchFamily="2" charset="2"/>
              </a:rPr>
              <a:t>WiFi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SSID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등을 설정할 때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20 Bytes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크기의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Packet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을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2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회 전송하는데 각각 보낼 때의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Index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임</a:t>
            </a:r>
            <a:endParaRPr lang="en-US" altLang="ko-KR" sz="1200" b="1" dirty="0">
              <a:latin typeface="+mn-ea"/>
              <a:sym typeface="Wingdings" pitchFamily="2" charset="2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&gt;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첫번째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Packets : 0x01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&gt;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두번째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Packets : 0x02</a:t>
            </a:r>
          </a:p>
          <a:p>
            <a:pPr latinLnBrk="0">
              <a:lnSpc>
                <a:spcPct val="150000"/>
              </a:lnSpc>
            </a:pPr>
            <a:endParaRPr lang="en-US" altLang="ko-KR" sz="1200" b="1" dirty="0">
              <a:latin typeface="+mn-ea"/>
              <a:sym typeface="Wingdings" pitchFamily="2" charset="2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 Data4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~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Data19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&gt;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설정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데이터</a:t>
            </a:r>
            <a:endParaRPr lang="en-US" altLang="ko-KR" sz="1200" b="1" dirty="0">
              <a:latin typeface="+mn-ea"/>
              <a:sym typeface="Wingdings" pitchFamily="2" charset="2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latin typeface="+mn-ea"/>
                <a:sym typeface="Wingdings" pitchFamily="2" charset="2"/>
              </a:rPr>
              <a:t>    &gt; 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최대설정 데이터 크기 </a:t>
            </a:r>
            <a:r>
              <a:rPr lang="en-US" altLang="ko-KR" sz="1200" b="1" dirty="0">
                <a:latin typeface="+mn-ea"/>
                <a:sym typeface="Wingdings" pitchFamily="2" charset="2"/>
              </a:rPr>
              <a:t>: 30 Bytes     </a:t>
            </a:r>
          </a:p>
        </p:txBody>
      </p:sp>
    </p:spTree>
    <p:extLst>
      <p:ext uri="{BB962C8B-B14F-4D97-AF65-F5344CB8AC3E}">
        <p14:creationId xmlns:p14="http://schemas.microsoft.com/office/powerpoint/2010/main" val="413294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1540</Words>
  <Application>Microsoft Macintosh PowerPoint</Application>
  <PresentationFormat>On-screen Show (4:3)</PresentationFormat>
  <Paragraphs>495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Noto Sans CJK KR DemiLight</vt:lpstr>
      <vt:lpstr>나눔바른</vt:lpstr>
      <vt:lpstr>Arial</vt:lpstr>
      <vt:lpstr>Consolas</vt:lpstr>
      <vt:lpstr>Wingdings</vt:lpstr>
      <vt:lpstr>Office 테마</vt:lpstr>
      <vt:lpstr>XWB100 WiFi 보안설정 Protocol</vt:lpstr>
      <vt:lpstr>목적</vt:lpstr>
      <vt:lpstr>보안모드 : 일반</vt:lpstr>
      <vt:lpstr>보안모드 : 엔터프라이즈</vt:lpstr>
      <vt:lpstr>보안모드 : 엔터프라이즈</vt:lpstr>
      <vt:lpstr>HISTORY</vt:lpstr>
      <vt:lpstr>CMS Gateway setting – Bluetooth Service</vt:lpstr>
      <vt:lpstr>CMS Gateway setting 방법</vt:lpstr>
      <vt:lpstr>CMS Gateway setting 방법</vt:lpstr>
      <vt:lpstr>CMS Gateway setting</vt:lpstr>
      <vt:lpstr>CMS Gateway setting 방법 – ex</vt:lpstr>
      <vt:lpstr>CMS Gateway setting 방법 – ex</vt:lpstr>
      <vt:lpstr>CMS Gateway setting 방법 – ex</vt:lpstr>
      <vt:lpstr>ENT Mode Setting</vt:lpstr>
      <vt:lpstr>CMS Gateway setting – ENT Mode</vt:lpstr>
      <vt:lpstr>CMS Gateway setting 방법 – ex</vt:lpstr>
      <vt:lpstr>CMS Gateway setting 방법 – ex</vt:lpstr>
      <vt:lpstr>CMS Gateway setting Value</vt:lpstr>
      <vt:lpstr>앱 UI 초안</vt:lpstr>
      <vt:lpstr>CMSG01 앱</vt:lpstr>
      <vt:lpstr>CMSG01 앱</vt:lpstr>
      <vt:lpstr>CMSG01 앱</vt:lpstr>
      <vt:lpstr>CMSG01 앱</vt:lpstr>
      <vt:lpstr>CMSG01 앱</vt:lpstr>
      <vt:lpstr>CMSG01 앱</vt:lpstr>
      <vt:lpstr>CMSG01 앱</vt:lpstr>
      <vt:lpstr>CMSG01 앱</vt:lpstr>
      <vt:lpstr>CMSG01 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스마트폰과 연동되는 다기능 센서 및 Flash 제작</dc:title>
  <dc:creator>son</dc:creator>
  <cp:lastModifiedBy>홍승용</cp:lastModifiedBy>
  <cp:revision>172</cp:revision>
  <dcterms:created xsi:type="dcterms:W3CDTF">2014-12-30T01:05:17Z</dcterms:created>
  <dcterms:modified xsi:type="dcterms:W3CDTF">2021-04-06T05:38:30Z</dcterms:modified>
</cp:coreProperties>
</file>