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7"/>
  </p:notesMasterIdLst>
  <p:handoutMasterIdLst>
    <p:handoutMasterId r:id="rId8"/>
  </p:handoutMasterIdLst>
  <p:sldIdLst>
    <p:sldId id="270" r:id="rId3"/>
    <p:sldId id="271" r:id="rId4"/>
    <p:sldId id="274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</p14:sldIdLst>
        </p14:section>
        <p14:section name="Untitled Section" id="{30605A0A-F3E1-4009-B37C-76D5EDFBD421}">
          <p14:sldIdLst>
            <p14:sldId id="271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November 30,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025F6-05D4-41B4-B5F2-114D1D41184D}" type="datetime3">
              <a:rPr lang="en-AU" altLang="en-US" sz="1300" smtClean="0">
                <a:latin typeface="Times New Roman" panose="02020603050405020304" pitchFamily="18" charset="0"/>
              </a:rPr>
              <a:pPr/>
              <a:t>30 November,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335656-2ACB-4887-9493-634C87D694AB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822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92120" y="746125"/>
            <a:ext cx="9677400" cy="2387600"/>
          </a:xfrm>
        </p:spPr>
        <p:txBody>
          <a:bodyPr/>
          <a:lstStyle/>
          <a:p>
            <a:r>
              <a:rPr lang="en-US" altLang="en-US" dirty="0" smtClean="0"/>
              <a:t>Project 3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6673" y="1526397"/>
            <a:ext cx="224601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6160" y="179749"/>
            <a:ext cx="9029700" cy="820062"/>
          </a:xfrm>
        </p:spPr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" name="Picture 6" descr="f04-2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2" y="1477962"/>
            <a:ext cx="8664166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0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-9604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ALU </a:t>
            </a:r>
            <a:r>
              <a:rPr lang="en-US" altLang="en-US" dirty="0" smtClean="0"/>
              <a:t>Control Signals</a:t>
            </a:r>
            <a:endParaRPr lang="en-AU" altLang="en-US" dirty="0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9FC4B90-8F6A-49BA-81E1-9E7E1ACC5295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6" y="1012386"/>
            <a:ext cx="8620728" cy="2926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889" y="1815176"/>
            <a:ext cx="1216286" cy="1906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714" y="3722148"/>
            <a:ext cx="1474286" cy="1758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077" y="4730199"/>
            <a:ext cx="2068637" cy="6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235" y="6102852"/>
            <a:ext cx="9791700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Figure 4.51 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0"/>
            <a:ext cx="9029700" cy="793719"/>
          </a:xfrm>
        </p:spPr>
        <p:txBody>
          <a:bodyPr/>
          <a:lstStyle/>
          <a:p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" name="Picture 5" descr="f04-51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0" y="746953"/>
            <a:ext cx="11099548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9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56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Cloud skipper design template</vt:lpstr>
      <vt:lpstr>Project 3</vt:lpstr>
      <vt:lpstr>Datapath</vt:lpstr>
      <vt:lpstr>ALU Control Signals</vt:lpstr>
      <vt:lpstr>Pipelined Datapath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2015-11-30T20:48:56Z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