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notesMasterIdLst>
    <p:notesMasterId r:id="rId2"/>
  </p:notesMasterIdLst>
  <p:sldIdLst>
    <p:sldId id="268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4" r:id="rId11"/>
    <p:sldId id="270" r:id="rId12"/>
    <p:sldId id="265" r:id="rId13"/>
    <p:sldId id="271" r:id="rId14"/>
    <p:sldId id="27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30" d="100"/>
          <a:sy n="3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>
        <c:manualLayout>
          <c:xMode val="edge"/>
          <c:yMode val="edge"/>
          <c:x val="0.39139813184738159"/>
          <c:y val="0"/>
        </c:manualLayout>
      </c:layout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</c:v>
                </c:pt>
              </c:strCache>
            </c:strRef>
          </c:tx>
          <c:explosion val="0"/>
          <c:dLbls>
            <c:delete val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JavaScript</c:v>
                </c:pt>
                <c:pt idx="1">
                  <c:v>CSS</c:v>
                </c:pt>
                <c:pt idx="2">
                  <c:v>HTML</c:v>
                </c:pt>
                <c:pt idx="3">
                  <c:v>Jquery</c:v>
                </c:pt>
                <c:pt idx="4">
                  <c:v>Node.js</c:v>
                </c:pt>
                <c:pt idx="5">
                  <c:v>MySQL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firstSliceAng val="0"/>
        <c:holeSize val="50"/>
      </c:doughnut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>
        <c:manualLayout>
          <c:xMode val="edge"/>
          <c:yMode val="edge"/>
          <c:x val="0.7186049222946167"/>
          <c:y val="0.15240661799907684"/>
          <c:w val="0.27097848057746887"/>
          <c:h val="0.82660520076751709"/>
        </c:manualLayout>
      </c:layout>
      <c:overlay val="0"/>
      <c:spPr/>
      <c:txPr>
        <a:bodyPr rot="0" vert="horz" wrap="none" lIns="0" tIns="0" rIns="0" bIns="0" anchor="ctr" anchorCtr="1"/>
        <a:p>
          <a:pPr algn="l">
            <a:defRPr sz="2200" b="1" i="0" u="none">
              <a:solidFill>
                <a:srgbClr val="2e0432"/>
              </a:solidFill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Tahoma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5786453"/>
            <a:ext cx="12191999" cy="71455"/>
            <a:chOff x="0" y="5786453"/>
            <a:chExt cx="9144000" cy="71455"/>
          </a:xfrm>
        </p:grpSpPr>
        <p:sp>
          <p:nvSpPr>
            <p:cNvPr id="8" name="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1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2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"/>
          <p:cNvGrpSpPr/>
          <p:nvPr/>
        </p:nvGrpSpPr>
        <p:grpSpPr>
          <a:xfrm rot="0">
            <a:off x="11048285" y="-5644"/>
            <a:ext cx="95999" cy="6863644"/>
            <a:chOff x="8286214" y="-5644"/>
            <a:chExt cx="72000" cy="6863644"/>
          </a:xfrm>
        </p:grpSpPr>
        <p:sp>
          <p:nvSpPr>
            <p:cNvPr id="14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5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"/>
          <p:cNvSpPr/>
          <p:nvPr/>
        </p:nvSpPr>
        <p:spPr>
          <a:xfrm rot="16200000">
            <a:off x="5988838" y="-4845685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7" name="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"/>
          <p:cNvSpPr/>
          <p:nvPr/>
        </p:nvSpPr>
        <p:spPr>
          <a:xfrm>
            <a:off x="47621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" name="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476210" y="0"/>
            <a:ext cx="286019" cy="6858000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238215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1" name="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1238215" y="0"/>
            <a:ext cx="28786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 rot="16200000">
            <a:off x="5988838" y="-559389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"/>
          <p:cNvSpPr/>
          <p:nvPr/>
        </p:nvSpPr>
        <p:spPr>
          <a:xfrm>
            <a:off x="476210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1238215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1238215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714469" y="3100965"/>
            <a:ext cx="9334565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14469" y="2571744"/>
            <a:ext cx="8534399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dt" sz="half" idx="2"/>
          </p:nvPr>
        </p:nvSpPr>
        <p:spPr>
          <a:xfrm>
            <a:off x="1523967" y="6356350"/>
            <a:ext cx="19304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7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0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"/>
          <p:cNvGrpSpPr/>
          <p:nvPr/>
        </p:nvGrpSpPr>
        <p:grpSpPr>
          <a:xfrm rot="0">
            <a:off x="0" y="1141282"/>
            <a:ext cx="12191999" cy="216000"/>
            <a:chOff x="0" y="1141282"/>
            <a:chExt cx="9144000" cy="216000"/>
          </a:xfrm>
        </p:grpSpPr>
        <p:sp>
          <p:nvSpPr>
            <p:cNvPr id="13" name="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"/>
          <p:cNvGrpSpPr/>
          <p:nvPr/>
        </p:nvGrpSpPr>
        <p:grpSpPr>
          <a:xfrm rot="0">
            <a:off x="476210" y="0"/>
            <a:ext cx="286019" cy="6858000"/>
            <a:chOff x="357158" y="0"/>
            <a:chExt cx="214515" cy="6858000"/>
          </a:xfrm>
        </p:grpSpPr>
        <p:sp>
          <p:nvSpPr>
            <p:cNvPr id="16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7" name="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"/>
          <p:cNvGrpSpPr/>
          <p:nvPr/>
        </p:nvGrpSpPr>
        <p:grpSpPr>
          <a:xfrm rot="0">
            <a:off x="1333466" y="0"/>
            <a:ext cx="287866" cy="6858000"/>
            <a:chOff x="8501090" y="0"/>
            <a:chExt cx="215900" cy="6858000"/>
          </a:xfrm>
        </p:grpSpPr>
        <p:sp>
          <p:nvSpPr>
            <p:cNvPr id="19" name="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0" name="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2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3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1333466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1333466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09719" y="2357430"/>
            <a:ext cx="10001319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dt" sz="half" idx="2"/>
          </p:nvPr>
        </p:nvSpPr>
        <p:spPr>
          <a:xfrm>
            <a:off x="1619218" y="6356350"/>
            <a:ext cx="18351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18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1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"/>
          <p:cNvGrpSpPr/>
          <p:nvPr/>
        </p:nvGrpSpPr>
        <p:grpSpPr>
          <a:xfrm rot="0">
            <a:off x="476210" y="0"/>
            <a:ext cx="285751" cy="6858000"/>
            <a:chOff x="357158" y="0"/>
            <a:chExt cx="214314" cy="6858000"/>
          </a:xfrm>
        </p:grpSpPr>
        <p:sp>
          <p:nvSpPr>
            <p:cNvPr id="24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523967" y="500042"/>
            <a:ext cx="9620317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3238501" y="2500313"/>
            <a:ext cx="6191250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9" y="274638"/>
            <a:ext cx="1771687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5971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12" name=""/>
          <p:cNvGrpSpPr/>
          <p:nvPr/>
        </p:nvGrpSpPr>
        <p:grpSpPr>
          <a:xfrm rot="0">
            <a:off x="11409679" y="-5644"/>
            <a:ext cx="591861" cy="6863644"/>
            <a:chOff x="8557260" y="-5644"/>
            <a:chExt cx="443896" cy="6863644"/>
          </a:xfrm>
        </p:grpSpPr>
        <p:sp>
          <p:nvSpPr>
            <p:cNvPr id="8" name="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5644"/>
            <a:ext cx="12191999" cy="6863644"/>
            <a:chOff x="0" y="-5644"/>
            <a:chExt cx="9144000" cy="6863644"/>
          </a:xfrm>
        </p:grpSpPr>
        <p:grpSp>
          <p:nvGrpSpPr>
            <p:cNvPr id="8" name="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5" name="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3" name="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1" name="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9" name="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7" name="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5" name="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3" name="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1" name="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847295"/>
            <a:ext cx="101812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786201"/>
            <a:ext cx="101812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3114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1214422"/>
            <a:ext cx="12191999" cy="219091"/>
            <a:chOff x="0" y="1214422"/>
            <a:chExt cx="9144000" cy="219091"/>
          </a:xfrm>
        </p:grpSpPr>
        <p:sp>
          <p:nvSpPr>
            <p:cNvPr id="9" name="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2721" y="326571"/>
            <a:ext cx="9949191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636485" y="1567543"/>
            <a:ext cx="6821663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636486" y="5394489"/>
            <a:ext cx="6821661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6312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 rot="10800000" flipV="1">
            <a:off x="380959" y="3881"/>
            <a:ext cx="95999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2" name="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474133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jpeg"  /><Relationship Id="rId4" Type="http://schemas.openxmlformats.org/officeDocument/2006/relationships/image" Target="../media/image10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Relationship Id="rId5" Type="http://schemas.openxmlformats.org/officeDocument/2006/relationships/image" Target="../media/image15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Relationship Id="rId4" Type="http://schemas.openxmlformats.org/officeDocument/2006/relationships/chart" Target="../charts/char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3"/>
          <p:cNvSpPr/>
          <p:nvPr/>
        </p:nvSpPr>
        <p:spPr>
          <a:xfrm>
            <a:off x="1" y="0"/>
            <a:ext cx="12231529" cy="6857999"/>
          </a:xfrm>
          <a:prstGeom prst="rect">
            <a:avLst/>
          </a:prstGeom>
          <a:solidFill>
            <a:srgbClr val="dc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직사각형 32"/>
          <p:cNvSpPr/>
          <p:nvPr/>
        </p:nvSpPr>
        <p:spPr>
          <a:xfrm>
            <a:off x="0" y="0"/>
            <a:ext cx="1223153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719401" y="1443078"/>
            <a:ext cx="3676267" cy="480170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5" name="TextBox 14"/>
          <p:cNvSpPr txBox="1"/>
          <p:nvPr/>
        </p:nvSpPr>
        <p:spPr>
          <a:xfrm>
            <a:off x="6096000" y="2595206"/>
            <a:ext cx="3518713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33">
                <a:solidFill>
                  <a:schemeClr val="bg1"/>
                </a:solidFill>
                <a:latin typeface="미드세명조"/>
                <a:ea typeface="미드세명조"/>
              </a:rPr>
              <a:t>First Project</a:t>
            </a:r>
            <a:endParaRPr lang="en-US" altLang="ko-KR" sz="3733">
              <a:solidFill>
                <a:schemeClr val="bg1"/>
              </a:solidFill>
              <a:latin typeface="미드세명조"/>
              <a:ea typeface="미드세명조"/>
            </a:endParaRPr>
          </a:p>
        </p:txBody>
      </p:sp>
      <p:grpSp>
        <p:nvGrpSpPr>
          <p:cNvPr id="7" name="그룹 4"/>
          <p:cNvGrpSpPr/>
          <p:nvPr/>
        </p:nvGrpSpPr>
        <p:grpSpPr>
          <a:xfrm rot="0">
            <a:off x="6288021" y="4558015"/>
            <a:ext cx="735253" cy="735253"/>
            <a:chOff x="4499992" y="843558"/>
            <a:chExt cx="504056" cy="504056"/>
          </a:xfrm>
        </p:grpSpPr>
        <p:sp>
          <p:nvSpPr>
            <p:cNvPr id="8" name="타원 1"/>
            <p:cNvSpPr/>
            <p:nvPr/>
          </p:nvSpPr>
          <p:spPr>
            <a:xfrm>
              <a:off x="4499992" y="843558"/>
              <a:ext cx="504056" cy="504056"/>
            </a:xfrm>
            <a:prstGeom prst="ellipse">
              <a:avLst/>
            </a:prstGeom>
            <a:noFill/>
            <a:ln w="3175">
              <a:solidFill>
                <a:schemeClr val="bg1">
                  <a:alpha val="8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9" name="TextBox 22"/>
            <p:cNvSpPr txBox="1"/>
            <p:nvPr/>
          </p:nvSpPr>
          <p:spPr>
            <a:xfrm>
              <a:off x="4541675" y="1003809"/>
              <a:ext cx="432047" cy="183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미드세명조"/>
                  <a:ea typeface="미드세명조"/>
                </a:rPr>
                <a:t> 주제</a:t>
              </a:r>
              <a:endParaRPr lang="ko-KR" altLang="en-US" sz="1200" b="1">
                <a:solidFill>
                  <a:schemeClr val="bg1"/>
                </a:solidFill>
                <a:latin typeface="미드세명조"/>
                <a:ea typeface="미드세명조"/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 rot="0">
            <a:off x="7680175" y="4558015"/>
            <a:ext cx="735253" cy="735253"/>
            <a:chOff x="4499992" y="843558"/>
            <a:chExt cx="504056" cy="504056"/>
          </a:xfrm>
        </p:grpSpPr>
        <p:sp>
          <p:nvSpPr>
            <p:cNvPr id="11" name="타원 24"/>
            <p:cNvSpPr/>
            <p:nvPr/>
          </p:nvSpPr>
          <p:spPr>
            <a:xfrm>
              <a:off x="4499992" y="843558"/>
              <a:ext cx="504056" cy="504056"/>
            </a:xfrm>
            <a:prstGeom prst="ellipse">
              <a:avLst/>
            </a:prstGeom>
            <a:noFill/>
            <a:ln w="3175">
              <a:solidFill>
                <a:schemeClr val="bg1">
                  <a:alpha val="8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2" name="TextBox 25"/>
            <p:cNvSpPr txBox="1"/>
            <p:nvPr/>
          </p:nvSpPr>
          <p:spPr>
            <a:xfrm>
              <a:off x="4535994" y="1003810"/>
              <a:ext cx="432048" cy="183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미드세명조"/>
                  <a:ea typeface="미드세명조"/>
                </a:rPr>
                <a:t>목표</a:t>
              </a:r>
              <a:endParaRPr lang="ko-KR" altLang="en-US" sz="1200" b="1">
                <a:solidFill>
                  <a:schemeClr val="bg1"/>
                </a:solidFill>
                <a:latin typeface="미드세명조"/>
                <a:ea typeface="미드세명조"/>
              </a:endParaRPr>
            </a:p>
          </p:txBody>
        </p:sp>
      </p:grpSp>
      <p:grpSp>
        <p:nvGrpSpPr>
          <p:cNvPr id="13" name="그룹 26"/>
          <p:cNvGrpSpPr/>
          <p:nvPr/>
        </p:nvGrpSpPr>
        <p:grpSpPr>
          <a:xfrm rot="0">
            <a:off x="9072330" y="4558015"/>
            <a:ext cx="735253" cy="735253"/>
            <a:chOff x="4499992" y="843558"/>
            <a:chExt cx="504056" cy="504056"/>
          </a:xfrm>
        </p:grpSpPr>
        <p:sp>
          <p:nvSpPr>
            <p:cNvPr id="14" name="타원 27"/>
            <p:cNvSpPr/>
            <p:nvPr/>
          </p:nvSpPr>
          <p:spPr>
            <a:xfrm>
              <a:off x="4499992" y="843558"/>
              <a:ext cx="504056" cy="504056"/>
            </a:xfrm>
            <a:prstGeom prst="ellipse">
              <a:avLst/>
            </a:prstGeom>
            <a:noFill/>
            <a:ln w="3175">
              <a:solidFill>
                <a:schemeClr val="bg1">
                  <a:alpha val="8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5" name="TextBox 28"/>
            <p:cNvSpPr txBox="1"/>
            <p:nvPr/>
          </p:nvSpPr>
          <p:spPr>
            <a:xfrm>
              <a:off x="4535995" y="1003810"/>
              <a:ext cx="432048" cy="183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미드세명조"/>
                  <a:ea typeface="미드세명조"/>
                </a:rPr>
                <a:t>시연</a:t>
              </a:r>
              <a:endParaRPr lang="ko-KR" altLang="en-US" sz="1200" b="1">
                <a:solidFill>
                  <a:schemeClr val="bg1"/>
                </a:solidFill>
                <a:latin typeface="미드세명조"/>
                <a:ea typeface="미드세명조"/>
              </a:endParaRPr>
            </a:p>
          </p:txBody>
        </p:sp>
      </p:grpSp>
      <p:pic>
        <p:nvPicPr>
          <p:cNvPr id="19" name="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 rot="16200000">
            <a:off x="-900544" y="3865341"/>
            <a:ext cx="3676270" cy="1328021"/>
          </a:xfrm>
          <a:prstGeom prst="rect">
            <a:avLst/>
          </a:prstGeom>
          <a:noFill/>
        </p:spPr>
      </p:pic>
      <p:sp>
        <p:nvSpPr>
          <p:cNvPr id="20" name=""/>
          <p:cNvSpPr txBox="1"/>
          <p:nvPr/>
        </p:nvSpPr>
        <p:spPr>
          <a:xfrm>
            <a:off x="6139428" y="3342640"/>
            <a:ext cx="3167361" cy="392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융합서비스 </a:t>
            </a:r>
            <a:r>
              <a:rPr lang="en-US" altLang="ko-KR" sz="1000">
                <a:solidFill>
                  <a:schemeClr val="dk1"/>
                </a:solidFill>
              </a:rPr>
              <a:t>A</a:t>
            </a:r>
            <a:r>
              <a:rPr lang="ko-KR" altLang="en-US" sz="1000">
                <a:solidFill>
                  <a:schemeClr val="dk1"/>
                </a:solidFill>
              </a:rPr>
              <a:t>반 </a:t>
            </a:r>
            <a:endParaRPr lang="ko-KR" altLang="en-US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김소정의 첫 프로젝트 입니다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  <a:endParaRPr lang="en-US" altLang="ko-KR"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3"/>
          <p:cNvSpPr/>
          <p:nvPr/>
        </p:nvSpPr>
        <p:spPr>
          <a:xfrm>
            <a:off x="1" y="0"/>
            <a:ext cx="12231529" cy="6827698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4" name="직사각형 32"/>
          <p:cNvSpPr/>
          <p:nvPr/>
        </p:nvSpPr>
        <p:spPr>
          <a:xfrm>
            <a:off x="0" y="0"/>
            <a:ext cx="1223153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1506279" y="1694209"/>
            <a:ext cx="4589721" cy="868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100">
                <a:solidFill>
                  <a:schemeClr val="dk1"/>
                </a:solidFill>
              </a:rPr>
              <a:t>Project Target :</a:t>
            </a:r>
            <a:endParaRPr lang="en-US" altLang="ko-KR" sz="5100">
              <a:solidFill>
                <a:schemeClr val="dk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914695" y="2811425"/>
            <a:ext cx="268605" cy="3644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1566531" y="2973350"/>
            <a:ext cx="4068459" cy="3422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700">
                <a:solidFill>
                  <a:srgbClr val="000000"/>
                </a:solidFill>
              </a:rPr>
              <a:t>● 스티커</a:t>
            </a:r>
            <a:r>
              <a:rPr lang="en-US" altLang="ko-KR" sz="1700">
                <a:solidFill>
                  <a:srgbClr val="000000"/>
                </a:solidFill>
              </a:rPr>
              <a:t>/</a:t>
            </a:r>
            <a:r>
              <a:rPr lang="ko-KR" altLang="en-US" sz="1700">
                <a:solidFill>
                  <a:srgbClr val="000000"/>
                </a:solidFill>
              </a:rPr>
              <a:t>스탬프</a:t>
            </a:r>
            <a:r>
              <a:rPr lang="en-US" altLang="ko-KR" sz="1700">
                <a:solidFill>
                  <a:srgbClr val="000000"/>
                </a:solidFill>
              </a:rPr>
              <a:t>:</a:t>
            </a:r>
            <a:r>
              <a:rPr lang="ko-KR" altLang="en-US" sz="1700">
                <a:solidFill>
                  <a:srgbClr val="000000"/>
                </a:solidFill>
              </a:rPr>
              <a:t> 플래너에  스티커 부착</a:t>
            </a:r>
            <a:endParaRPr lang="ko-KR" altLang="en-US" sz="1700">
              <a:solidFill>
                <a:srgbClr val="000000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566532" y="3429000"/>
            <a:ext cx="2582558" cy="34380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● 작성한 메모 삭제 기능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chemeClr val="dk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566532" y="3882434"/>
            <a:ext cx="2792108" cy="34757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함초롬돋움"/>
                <a:cs typeface="함초롬돋움"/>
              </a:rPr>
              <a:t>● 특정한 날에 포인트 색상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563430" y="4331217"/>
            <a:ext cx="2299910" cy="34646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● 오늘 날짜 표시하기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chemeClr val="dk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63428" y="4780221"/>
            <a:ext cx="3385762" cy="3660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● 토요일 일요일 색상 구현하기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563429" y="5319972"/>
            <a:ext cx="2157036" cy="3483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●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에 데이터 저장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chemeClr val="dk1"/>
              </a:solidFill>
              <a:latin typeface="Tahoma"/>
              <a:ea typeface="함초롬돋움"/>
              <a:cs typeface="함초롬돋움"/>
            </a:endParaRPr>
          </a:p>
        </p:txBody>
      </p:sp>
      <p:cxnSp>
        <p:nvCxnSpPr>
          <p:cNvPr id="13" name=""/>
          <p:cNvCxnSpPr>
            <a:stCxn id="2" idx="2"/>
          </p:cNvCxnSpPr>
          <p:nvPr/>
        </p:nvCxnSpPr>
        <p:spPr>
          <a:xfrm>
            <a:off x="3801139" y="2563133"/>
            <a:ext cx="18505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"/>
          <p:cNvCxnSpPr>
            <a:stCxn id="10" idx="1"/>
            <a:endCxn id="10" idx="3"/>
          </p:cNvCxnSpPr>
          <p:nvPr/>
        </p:nvCxnSpPr>
        <p:spPr>
          <a:xfrm>
            <a:off x="1563430" y="4504450"/>
            <a:ext cx="2299910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1553204" y="4963235"/>
            <a:ext cx="3385241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16" name=""/>
          <p:cNvCxnSpPr>
            <a:stCxn id="12" idx="1"/>
          </p:cNvCxnSpPr>
          <p:nvPr/>
        </p:nvCxnSpPr>
        <p:spPr>
          <a:xfrm>
            <a:off x="1563429" y="5494127"/>
            <a:ext cx="2045611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</p:cxnSp>
      <p:sp>
        <p:nvSpPr>
          <p:cNvPr id="17" name=""/>
          <p:cNvSpPr/>
          <p:nvPr/>
        </p:nvSpPr>
        <p:spPr>
          <a:xfrm>
            <a:off x="5651672" y="4331217"/>
            <a:ext cx="877282" cy="1732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5651672" y="4876619"/>
            <a:ext cx="877282" cy="173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9" name=""/>
          <p:cNvSpPr/>
          <p:nvPr/>
        </p:nvSpPr>
        <p:spPr>
          <a:xfrm>
            <a:off x="5657359" y="5407512"/>
            <a:ext cx="877282" cy="1732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777592" y="5319972"/>
            <a:ext cx="2424202" cy="36273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시간을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촉박하게 잡음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8803524" y="4773907"/>
            <a:ext cx="372340" cy="372340"/>
          </a:xfrm>
          <a:prstGeom prst="mathMultiply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8803524" y="4238775"/>
            <a:ext cx="372340" cy="372340"/>
          </a:xfrm>
          <a:prstGeom prst="mathMultiply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1" animBg="1"/>
      <p:bldP spid="22" grpId="2" animBg="1"/>
      <p:bldP spid="15" grpId="3" animBg="1"/>
      <p:bldP spid="18" grpId="4" animBg="1"/>
      <p:bldP spid="21" grpId="5" animBg="1"/>
      <p:bldP spid="16" grpId="6" animBg="1"/>
      <p:bldP spid="19" grpId="7" animBg="1"/>
      <p:bldP spid="20" grpId="8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3"/>
          <p:cNvSpPr/>
          <p:nvPr/>
        </p:nvSpPr>
        <p:spPr>
          <a:xfrm>
            <a:off x="1" y="0"/>
            <a:ext cx="12231529" cy="6858000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4" name="직사각형 32"/>
          <p:cNvSpPr/>
          <p:nvPr/>
        </p:nvSpPr>
        <p:spPr>
          <a:xfrm>
            <a:off x="0" y="0"/>
            <a:ext cx="1223153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5360908" y="2992993"/>
            <a:ext cx="1470184" cy="87201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100">
                <a:solidFill>
                  <a:schemeClr val="dk1"/>
                </a:solidFill>
              </a:rPr>
              <a:t>시연</a:t>
            </a:r>
            <a:endParaRPr lang="ko-KR" altLang="en-US" sz="5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16730" y="2996565"/>
            <a:ext cx="3558539" cy="864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1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함초롬돋움"/>
              </a:rPr>
              <a:t>감사합니다</a:t>
            </a:r>
            <a:r>
              <a: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8" name="직사각형 13"/>
          <p:cNvSpPr/>
          <p:nvPr/>
        </p:nvSpPr>
        <p:spPr>
          <a:xfrm>
            <a:off x="-1" y="0"/>
            <a:ext cx="12231530" cy="6858000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9" name="직사각형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374" y="1937384"/>
            <a:ext cx="4043565" cy="380571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63577" y="1937385"/>
            <a:ext cx="5760720" cy="384810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1714498" y="1362074"/>
            <a:ext cx="1596392" cy="40767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100">
                <a:solidFill>
                  <a:schemeClr val="dk1"/>
                </a:solidFill>
              </a:rPr>
              <a:t>로그인 화면</a:t>
            </a:r>
            <a:endParaRPr lang="ko-KR" altLang="en-US" sz="2100">
              <a:solidFill>
                <a:schemeClr val="dk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818119" y="1362074"/>
            <a:ext cx="2453644" cy="40767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100">
                <a:solidFill>
                  <a:schemeClr val="dk1"/>
                </a:solidFill>
              </a:rPr>
              <a:t>스케줄 플래너 화면</a:t>
            </a:r>
            <a:endParaRPr lang="ko-KR" altLang="en-US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4316730" y="3429000"/>
            <a:ext cx="3558539" cy="864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1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함초롬돋움"/>
              </a:rPr>
              <a:t>감사합니다</a:t>
            </a:r>
            <a:r>
              <a: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Tahoma"/>
            </a:endParaRPr>
          </a:p>
        </p:txBody>
      </p:sp>
      <p:sp>
        <p:nvSpPr>
          <p:cNvPr id="4" name="직사각형 13"/>
          <p:cNvSpPr/>
          <p:nvPr/>
        </p:nvSpPr>
        <p:spPr>
          <a:xfrm>
            <a:off x="-1" y="30302"/>
            <a:ext cx="12231530" cy="6827698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5" name="직사각형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136" y="2474595"/>
            <a:ext cx="2506979" cy="277368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48250" y="2440305"/>
            <a:ext cx="2095500" cy="284226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98559" y="3124460"/>
            <a:ext cx="1960880" cy="147395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000971" y="1681268"/>
            <a:ext cx="1903309" cy="3621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날짜 클릭시 입력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364266" y="1681268"/>
            <a:ext cx="1903309" cy="3621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스티커 클릭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019416" y="1681268"/>
            <a:ext cx="1903309" cy="3621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입력된 내용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3554730" y="3846740"/>
            <a:ext cx="925285" cy="16709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7412626" y="3846740"/>
            <a:ext cx="925285" cy="1670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3"/>
          <p:cNvSpPr/>
          <p:nvPr/>
        </p:nvSpPr>
        <p:spPr>
          <a:xfrm>
            <a:off x="-1" y="30302"/>
            <a:ext cx="12231530" cy="6797395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4" name="직사각형 32"/>
          <p:cNvSpPr/>
          <p:nvPr/>
        </p:nvSpPr>
        <p:spPr>
          <a:xfrm>
            <a:off x="0" y="0"/>
            <a:ext cx="12231528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5045392" y="2996565"/>
            <a:ext cx="2101215" cy="8648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100">
                <a:solidFill>
                  <a:schemeClr val="dk1"/>
                </a:solidFill>
              </a:rPr>
              <a:t>느낌점</a:t>
            </a:r>
            <a:endParaRPr lang="ko-KR" altLang="en-US" sz="5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4316730" y="2996565"/>
            <a:ext cx="3558539" cy="864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100">
                <a:solidFill>
                  <a:schemeClr val="dk1"/>
                </a:solidFill>
              </a:rPr>
              <a:t>감사합니다</a:t>
            </a:r>
            <a:r>
              <a:rPr lang="en-US" altLang="ko-KR" sz="5100">
                <a:solidFill>
                  <a:schemeClr val="dk1"/>
                </a:solidFill>
              </a:rPr>
              <a:t>.</a:t>
            </a:r>
            <a:endParaRPr lang="en-US" altLang="ko-KR" sz="5100">
              <a:solidFill>
                <a:schemeClr val="dk1"/>
              </a:solidFill>
            </a:endParaRPr>
          </a:p>
        </p:txBody>
      </p:sp>
      <p:sp>
        <p:nvSpPr>
          <p:cNvPr id="4" name="직사각형 13"/>
          <p:cNvSpPr/>
          <p:nvPr/>
        </p:nvSpPr>
        <p:spPr>
          <a:xfrm>
            <a:off x="-1" y="30302"/>
            <a:ext cx="12231530" cy="6827698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5" name="직사각형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315301" y="2994660"/>
            <a:ext cx="3561398" cy="86868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1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함초롬돋움"/>
              </a:rPr>
              <a:t>감사합니다</a:t>
            </a:r>
            <a:r>
              <a: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  <a:solidFill>
                  <a:srgbClr val="2e0432"/>
                </a:solidFill>
                <a:latin typeface="Tahoma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5100" b="0" i="0" u="none" strike="noStrike" kern="1200" cap="none" spc="0" normalizeH="0" baseline="0" mc:Ignorable="hp" hp:hslEmbossed="0">
              <a:solidFill>
                <a:srgbClr val="2e0432"/>
              </a:solidFill>
              <a:latin typeface="Tahoma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1" y="0"/>
            <a:ext cx="12231529" cy="6858000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6" name="직사각형 3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1477750" y="820574"/>
            <a:ext cx="1256877" cy="72199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200" u="sng">
                <a:solidFill>
                  <a:schemeClr val="dk1"/>
                </a:solidFill>
              </a:rPr>
              <a:t>목차</a:t>
            </a:r>
            <a:endParaRPr lang="ko-KR" altLang="en-US" sz="4200" u="sng">
              <a:solidFill>
                <a:schemeClr val="dk1"/>
              </a:solidFill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477750" y="2209004"/>
            <a:ext cx="1947440" cy="3923190"/>
          </a:xfrm>
          <a:prstGeom prst="rect">
            <a:avLst/>
          </a:prstGeom>
        </p:spPr>
        <p:txBody>
          <a:bodyPr wrap="non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주제</a:t>
            </a: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목표</a:t>
            </a: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프로젝트 기능</a:t>
            </a: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주요 사용 코드</a:t>
            </a: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시연</a:t>
            </a: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애로사항</a:t>
            </a: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느낌점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3"/>
          <p:cNvSpPr/>
          <p:nvPr/>
        </p:nvSpPr>
        <p:spPr>
          <a:xfrm>
            <a:off x="1" y="0"/>
            <a:ext cx="12231529" cy="6858000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8" name="직사각형 32"/>
          <p:cNvSpPr/>
          <p:nvPr/>
        </p:nvSpPr>
        <p:spPr>
          <a:xfrm>
            <a:off x="0" y="0"/>
            <a:ext cx="12231530" cy="6857999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" name=""/>
          <p:cNvSpPr>
            <a:spLocks noGrp="1"/>
          </p:cNvSpPr>
          <p:nvPr>
            <p:ph type="ctrTitle" idx="4294967295"/>
          </p:nvPr>
        </p:nvSpPr>
        <p:spPr>
          <a:xfrm>
            <a:off x="1428717" y="2950147"/>
            <a:ext cx="9334565" cy="957706"/>
          </a:xfrm>
        </p:spPr>
        <p:txBody>
          <a:bodyPr/>
          <a:lstStyle/>
          <a:p>
            <a:pPr algn="ctr">
              <a:defRPr/>
            </a:pPr>
            <a:r>
              <a:rPr lang="en-US" altLang="ko-KR" sz="5100">
                <a:solidFill>
                  <a:schemeClr val="dk1"/>
                </a:solidFill>
              </a:rPr>
              <a:t>T</a:t>
            </a:r>
            <a:r>
              <a:rPr lang="ko-KR" altLang="en-US" sz="5100">
                <a:solidFill>
                  <a:schemeClr val="dk1"/>
                </a:solidFill>
              </a:rPr>
              <a:t>heme</a:t>
            </a:r>
            <a:endParaRPr lang="ko-KR" altLang="en-US" sz="5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1" y="0"/>
            <a:ext cx="12231529" cy="6858000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6" name="직사각형 3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" name=""/>
          <p:cNvSpPr>
            <a:spLocks noGrp="1"/>
          </p:cNvSpPr>
          <p:nvPr>
            <p:ph type="ctrTitle" idx="4294967295"/>
          </p:nvPr>
        </p:nvSpPr>
        <p:spPr>
          <a:xfrm>
            <a:off x="1428717" y="2950147"/>
            <a:ext cx="9334565" cy="957706"/>
          </a:xfrm>
        </p:spPr>
        <p:txBody>
          <a:bodyPr/>
          <a:lstStyle/>
          <a:p>
            <a:pPr algn="ctr">
              <a:defRPr/>
            </a:pPr>
            <a:r>
              <a:rPr lang="en-US" altLang="ko-KR" sz="5100">
                <a:solidFill>
                  <a:schemeClr val="dk1"/>
                </a:solidFill>
              </a:rPr>
              <a:t>Schedule Planner</a:t>
            </a:r>
            <a:endParaRPr lang="en-US" altLang="ko-KR" sz="5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3"/>
          <p:cNvSpPr/>
          <p:nvPr/>
        </p:nvSpPr>
        <p:spPr>
          <a:xfrm>
            <a:off x="1" y="0"/>
            <a:ext cx="12231529" cy="6858000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7" name="직사각형 3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3194196" y="2454348"/>
            <a:ext cx="6534107" cy="36314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5107249" y="2993884"/>
            <a:ext cx="1977501" cy="8713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100">
                <a:solidFill>
                  <a:schemeClr val="dk1"/>
                </a:solidFill>
              </a:rPr>
              <a:t>T</a:t>
            </a:r>
            <a:r>
              <a:rPr lang="ko-KR" altLang="en-US" sz="5100">
                <a:solidFill>
                  <a:schemeClr val="dk1"/>
                </a:solidFill>
              </a:rPr>
              <a:t>arget</a:t>
            </a:r>
            <a:endParaRPr lang="ko-KR" altLang="en-US" sz="5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3"/>
          <p:cNvSpPr/>
          <p:nvPr/>
        </p:nvSpPr>
        <p:spPr>
          <a:xfrm>
            <a:off x="1" y="0"/>
            <a:ext cx="12231529" cy="6858000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6" name="직사각형 3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1290766" y="2788443"/>
            <a:ext cx="9610468" cy="16673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600">
                <a:solidFill>
                  <a:schemeClr val="dk1"/>
                </a:solidFill>
              </a:rPr>
              <a:t>이번 첫 프로젝트는 제가 할 수 있는 선에서</a:t>
            </a:r>
            <a:endParaRPr lang="ko-KR" altLang="en-US" sz="26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2600">
                <a:solidFill>
                  <a:schemeClr val="dk1"/>
                </a:solidFill>
              </a:rPr>
              <a:t>기존에 배웠던 코드와 배워왔던 방식을 혼합하고</a:t>
            </a:r>
            <a:endParaRPr lang="ko-KR" altLang="en-US" sz="26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2600">
                <a:solidFill>
                  <a:schemeClr val="dk1"/>
                </a:solidFill>
              </a:rPr>
              <a:t>최대한 자바스크립트로 활용하며 프로젝트를 완성하는 것이 </a:t>
            </a:r>
            <a:endParaRPr lang="ko-KR" altLang="en-US" sz="26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2600">
                <a:solidFill>
                  <a:schemeClr val="dk1"/>
                </a:solidFill>
              </a:rPr>
              <a:t>제 </a:t>
            </a:r>
            <a:r>
              <a:rPr lang="ko-KR" altLang="en-US" sz="2600" b="1" u="sng">
                <a:solidFill>
                  <a:schemeClr val="dk1"/>
                </a:solidFill>
              </a:rPr>
              <a:t>목표였습니다</a:t>
            </a:r>
            <a:r>
              <a:rPr lang="en-US" altLang="ko-KR" sz="2600" b="1" u="sng">
                <a:solidFill>
                  <a:schemeClr val="dk1"/>
                </a:solidFill>
              </a:rPr>
              <a:t>.</a:t>
            </a:r>
            <a:endParaRPr lang="en-US" altLang="ko-KR" sz="2600"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13"/>
          <p:cNvSpPr/>
          <p:nvPr/>
        </p:nvSpPr>
        <p:spPr>
          <a:xfrm>
            <a:off x="0" y="0"/>
            <a:ext cx="12184201" cy="6858000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7" name="직사각형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1506279" y="1694209"/>
            <a:ext cx="4589721" cy="868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100">
                <a:solidFill>
                  <a:schemeClr val="dk1"/>
                </a:solidFill>
              </a:rPr>
              <a:t>Project Target :</a:t>
            </a:r>
            <a:endParaRPr lang="en-US" altLang="ko-KR" sz="5100">
              <a:solidFill>
                <a:schemeClr val="dk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914695" y="2811425"/>
            <a:ext cx="268605" cy="3644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1566531" y="2973350"/>
            <a:ext cx="4068459" cy="3422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700">
                <a:solidFill>
                  <a:srgbClr val="000000"/>
                </a:solidFill>
              </a:rPr>
              <a:t>● 스티커</a:t>
            </a:r>
            <a:r>
              <a:rPr lang="en-US" altLang="ko-KR" sz="1700">
                <a:solidFill>
                  <a:srgbClr val="000000"/>
                </a:solidFill>
              </a:rPr>
              <a:t>/</a:t>
            </a:r>
            <a:r>
              <a:rPr lang="ko-KR" altLang="en-US" sz="1700">
                <a:solidFill>
                  <a:srgbClr val="000000"/>
                </a:solidFill>
              </a:rPr>
              <a:t>스탬프</a:t>
            </a:r>
            <a:r>
              <a:rPr lang="en-US" altLang="ko-KR" sz="1700">
                <a:solidFill>
                  <a:srgbClr val="000000"/>
                </a:solidFill>
              </a:rPr>
              <a:t>:</a:t>
            </a:r>
            <a:r>
              <a:rPr lang="ko-KR" altLang="en-US" sz="1700">
                <a:solidFill>
                  <a:srgbClr val="000000"/>
                </a:solidFill>
              </a:rPr>
              <a:t> 플래너에  스티커 부착</a:t>
            </a:r>
            <a:endParaRPr lang="ko-KR" altLang="en-US" sz="1700">
              <a:solidFill>
                <a:srgbClr val="000000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566532" y="3429000"/>
            <a:ext cx="2582558" cy="34380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● 작성한 메모 삭제 기능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chemeClr val="dk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566532" y="3882434"/>
            <a:ext cx="2792108" cy="34757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Tahoma"/>
                <a:ea typeface="함초롬돋움"/>
                <a:cs typeface="함초롬돋움"/>
              </a:rPr>
              <a:t>● 특정한 날에 포인트 색상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563430" y="4331217"/>
            <a:ext cx="2299910" cy="34646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● 오늘 날짜 표시하기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chemeClr val="dk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63428" y="4780221"/>
            <a:ext cx="3385762" cy="3660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● 토요일 일요일 색상 구현하기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563429" y="5319972"/>
            <a:ext cx="2157036" cy="3483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●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DB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ahoma"/>
                <a:ea typeface="함초롬돋움"/>
                <a:cs typeface="함초롬돋움"/>
              </a:rPr>
              <a:t>에 데이터 저장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chemeClr val="dk1"/>
              </a:solidFill>
              <a:latin typeface="Tahoma"/>
              <a:ea typeface="함초롬돋움"/>
              <a:cs typeface="함초롬돋움"/>
            </a:endParaRPr>
          </a:p>
        </p:txBody>
      </p:sp>
      <p:cxnSp>
        <p:nvCxnSpPr>
          <p:cNvPr id="13" name=""/>
          <p:cNvCxnSpPr>
            <a:stCxn id="2" idx="2"/>
          </p:cNvCxnSpPr>
          <p:nvPr/>
        </p:nvCxnSpPr>
        <p:spPr>
          <a:xfrm>
            <a:off x="3801139" y="2563133"/>
            <a:ext cx="18505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3"/>
          <p:cNvSpPr/>
          <p:nvPr/>
        </p:nvSpPr>
        <p:spPr>
          <a:xfrm>
            <a:off x="1" y="30302"/>
            <a:ext cx="12231529" cy="6797395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9" name="직사각형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graphicFrame>
        <p:nvGraphicFramePr>
          <p:cNvPr id="5" name=""/>
          <p:cNvGraphicFramePr/>
          <p:nvPr/>
        </p:nvGraphicFramePr>
        <p:xfrm>
          <a:off x="1115306" y="526751"/>
          <a:ext cx="10488439" cy="5899747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6" name=""/>
          <p:cNvSpPr txBox="1"/>
          <p:nvPr/>
        </p:nvSpPr>
        <p:spPr>
          <a:xfrm>
            <a:off x="518794" y="456266"/>
            <a:ext cx="239396" cy="3609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758190" y="560555"/>
            <a:ext cx="1905000" cy="6803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900">
                <a:solidFill>
                  <a:schemeClr val="dk1"/>
                </a:solidFill>
                <a:effectLst/>
              </a:rPr>
              <a:t>Project</a:t>
            </a:r>
            <a:endParaRPr lang="en-US" altLang="ko-KR" sz="3900">
              <a:solidFill>
                <a:schemeClr val="dk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3"/>
          <p:cNvSpPr/>
          <p:nvPr/>
        </p:nvSpPr>
        <p:spPr>
          <a:xfrm>
            <a:off x="1" y="30302"/>
            <a:ext cx="12231529" cy="6797395"/>
          </a:xfrm>
          <a:prstGeom prst="rect">
            <a:avLst/>
          </a:prstGeom>
          <a:solidFill>
            <a:srgbClr val="dcb6ac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5" name="직사각형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9f2e1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878578" y="3078797"/>
            <a:ext cx="6673218" cy="7004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>
                <a:solidFill>
                  <a:schemeClr val="dk1"/>
                </a:solidFill>
              </a:rPr>
              <a:t>기획 단계 애로사항</a:t>
            </a:r>
            <a:endParaRPr lang="en-US" altLang="ko-KR" sz="4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</ep:Words>
  <ep:PresentationFormat/>
  <ep:Paragraphs>46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무늬</vt:lpstr>
      <vt:lpstr>슬라이드 1</vt:lpstr>
      <vt:lpstr>슬라이드 2</vt:lpstr>
      <vt:lpstr>Theme</vt:lpstr>
      <vt:lpstr>Schedule Planner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김소정</cp:lastModifiedBy>
  <dcterms:modified xsi:type="dcterms:W3CDTF">2021-04-23T02:12:58.546</dcterms:modified>
  <cp:revision>56</cp:revision>
  <dc:title>POS (개발)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