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3" r:id="rId1"/>
    <p:sldMasterId id="214748407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78" r:id="rId8"/>
    <p:sldId id="261" r:id="rId9"/>
    <p:sldId id="264" r:id="rId10"/>
    <p:sldId id="269" r:id="rId11"/>
    <p:sldId id="280" r:id="rId12"/>
    <p:sldId id="281" r:id="rId13"/>
    <p:sldId id="279" r:id="rId14"/>
    <p:sldId id="270" r:id="rId15"/>
    <p:sldId id="282" r:id="rId16"/>
    <p:sldId id="275" r:id="rId17"/>
    <p:sldId id="283" r:id="rId18"/>
    <p:sldId id="284" r:id="rId19"/>
    <p:sldId id="285" r:id="rId20"/>
    <p:sldId id="286" r:id="rId21"/>
    <p:sldId id="287" r:id="rId22"/>
    <p:sldId id="262" r:id="rId23"/>
    <p:sldId id="263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a" initials="a" lastIdx="1" clrIdx="0">
    <p:extLst>
      <p:ext uri="{19B8F6BF-5375-455C-9EA6-DF929625EA0E}">
        <p15:presenceInfo xmlns:p15="http://schemas.microsoft.com/office/powerpoint/2012/main" userId="a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3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774" autoAdjust="0"/>
  </p:normalViewPr>
  <p:slideViewPr>
    <p:cSldViewPr snapToGrid="0">
      <p:cViewPr varScale="1">
        <p:scale>
          <a:sx n="109" d="100"/>
          <a:sy n="109" d="100"/>
        </p:scale>
        <p:origin x="61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D2F4-3FBC-44F8-93FC-E0C6418A15B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D957C4A-00AD-4AE6-8A49-6EE6A82B47FA}">
      <dgm:prSet phldrT="[텍스트]" custT="1"/>
      <dgm:spPr/>
      <dgm:t>
        <a:bodyPr/>
        <a:lstStyle/>
        <a:p>
          <a:pPr latinLnBrk="1"/>
          <a:r>
            <a:rPr lang="ko-KR" altLang="en-US" sz="1900" dirty="0" err="1"/>
            <a:t>데이터정제</a:t>
          </a:r>
          <a:endParaRPr lang="ko-KR" altLang="en-US" sz="1900" dirty="0"/>
        </a:p>
      </dgm:t>
    </dgm:pt>
    <dgm:pt modelId="{839CED3C-09D8-4257-BE33-35E6C52F54B1}" type="parTrans" cxnId="{6341387E-35F6-4AA8-AF69-E953ECE78CE6}">
      <dgm:prSet/>
      <dgm:spPr/>
      <dgm:t>
        <a:bodyPr/>
        <a:lstStyle/>
        <a:p>
          <a:pPr latinLnBrk="1"/>
          <a:endParaRPr lang="ko-KR" altLang="en-US"/>
        </a:p>
      </dgm:t>
    </dgm:pt>
    <dgm:pt modelId="{CD9C5086-2C94-4C04-AE03-A98B4DC5DA7A}" type="sibTrans" cxnId="{6341387E-35F6-4AA8-AF69-E953ECE78CE6}">
      <dgm:prSet/>
      <dgm:spPr/>
      <dgm:t>
        <a:bodyPr/>
        <a:lstStyle/>
        <a:p>
          <a:pPr latinLnBrk="1"/>
          <a:endParaRPr lang="ko-KR" altLang="en-US"/>
        </a:p>
      </dgm:t>
    </dgm:pt>
    <dgm:pt modelId="{5F57B341-4FAE-45A2-9A00-1D0FFFFCE03B}">
      <dgm:prSet phldrT="[텍스트]" custT="1"/>
      <dgm:spPr/>
      <dgm:t>
        <a:bodyPr/>
        <a:lstStyle/>
        <a:p>
          <a:pPr latinLnBrk="1"/>
          <a:r>
            <a:rPr lang="ko-KR" altLang="en-US" sz="1900" dirty="0"/>
            <a:t>데이터분석</a:t>
          </a:r>
        </a:p>
      </dgm:t>
    </dgm:pt>
    <dgm:pt modelId="{BEAB1BCA-5145-460A-925C-2861B6F295CB}" type="parTrans" cxnId="{71F37759-0011-40CA-A41A-FF02BEF3942B}">
      <dgm:prSet/>
      <dgm:spPr/>
      <dgm:t>
        <a:bodyPr/>
        <a:lstStyle/>
        <a:p>
          <a:pPr latinLnBrk="1"/>
          <a:endParaRPr lang="ko-KR" altLang="en-US"/>
        </a:p>
      </dgm:t>
    </dgm:pt>
    <dgm:pt modelId="{31990060-3BC5-4EA2-B638-677A7DBC1F44}" type="sibTrans" cxnId="{71F37759-0011-40CA-A41A-FF02BEF3942B}">
      <dgm:prSet/>
      <dgm:spPr/>
      <dgm:t>
        <a:bodyPr/>
        <a:lstStyle/>
        <a:p>
          <a:pPr latinLnBrk="1"/>
          <a:endParaRPr lang="ko-KR" altLang="en-US"/>
        </a:p>
      </dgm:t>
    </dgm:pt>
    <dgm:pt modelId="{A7E909D6-9C21-4CC7-ADEB-A36D69AB8485}">
      <dgm:prSet custT="1"/>
      <dgm:spPr/>
      <dgm:t>
        <a:bodyPr/>
        <a:lstStyle/>
        <a:p>
          <a:pPr latinLnBrk="1"/>
          <a:r>
            <a:rPr lang="ko-KR" altLang="en-US" sz="2800" dirty="0"/>
            <a:t>시각화</a:t>
          </a:r>
        </a:p>
      </dgm:t>
    </dgm:pt>
    <dgm:pt modelId="{B3330F6B-DC39-4684-82DA-0CDD1C8887CC}" type="parTrans" cxnId="{BACA6DA2-EB2C-435E-AA23-6FD2365BA8A1}">
      <dgm:prSet/>
      <dgm:spPr/>
      <dgm:t>
        <a:bodyPr/>
        <a:lstStyle/>
        <a:p>
          <a:pPr latinLnBrk="1"/>
          <a:endParaRPr lang="ko-KR" altLang="en-US"/>
        </a:p>
      </dgm:t>
    </dgm:pt>
    <dgm:pt modelId="{98502C1F-7E67-41F4-9F35-C4E370722DE9}" type="sibTrans" cxnId="{BACA6DA2-EB2C-435E-AA23-6FD2365BA8A1}">
      <dgm:prSet/>
      <dgm:spPr/>
      <dgm:t>
        <a:bodyPr/>
        <a:lstStyle/>
        <a:p>
          <a:pPr latinLnBrk="1"/>
          <a:endParaRPr lang="ko-KR" altLang="en-US"/>
        </a:p>
      </dgm:t>
    </dgm:pt>
    <dgm:pt modelId="{39AFCC2E-C826-490F-8D9B-6A387B46CE81}">
      <dgm:prSet custT="1"/>
      <dgm:spPr/>
      <dgm:t>
        <a:bodyPr/>
        <a:lstStyle/>
        <a:p>
          <a:pPr latinLnBrk="1"/>
          <a:r>
            <a:rPr lang="ko-KR" altLang="en-US" sz="2800" dirty="0"/>
            <a:t>검증</a:t>
          </a:r>
        </a:p>
      </dgm:t>
    </dgm:pt>
    <dgm:pt modelId="{39C21233-9282-4BC2-816B-3D64D12C4B8D}" type="parTrans" cxnId="{5C0198C2-2E7C-4770-B3A5-526384191C74}">
      <dgm:prSet/>
      <dgm:spPr/>
      <dgm:t>
        <a:bodyPr/>
        <a:lstStyle/>
        <a:p>
          <a:pPr latinLnBrk="1"/>
          <a:endParaRPr lang="ko-KR" altLang="en-US"/>
        </a:p>
      </dgm:t>
    </dgm:pt>
    <dgm:pt modelId="{E310BB2A-37A7-4866-B613-589DC473DD5D}" type="sibTrans" cxnId="{5C0198C2-2E7C-4770-B3A5-526384191C74}">
      <dgm:prSet/>
      <dgm:spPr/>
      <dgm:t>
        <a:bodyPr/>
        <a:lstStyle/>
        <a:p>
          <a:pPr latinLnBrk="1"/>
          <a:endParaRPr lang="ko-KR" altLang="en-US"/>
        </a:p>
      </dgm:t>
    </dgm:pt>
    <dgm:pt modelId="{E62D45A3-82BF-4178-B970-4AA78BEFCED6}" type="pres">
      <dgm:prSet presAssocID="{6EFCD2F4-3FBC-44F8-93FC-E0C6418A15B9}" presName="Name0" presStyleCnt="0">
        <dgm:presLayoutVars>
          <dgm:dir/>
          <dgm:animLvl val="lvl"/>
          <dgm:resizeHandles val="exact"/>
        </dgm:presLayoutVars>
      </dgm:prSet>
      <dgm:spPr/>
    </dgm:pt>
    <dgm:pt modelId="{61892A94-2E23-4288-BA48-0B3B321391F8}" type="pres">
      <dgm:prSet presAssocID="{2D957C4A-00AD-4AE6-8A49-6EE6A82B47F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354344-31BE-4112-992F-58FDDDB12E85}" type="pres">
      <dgm:prSet presAssocID="{CD9C5086-2C94-4C04-AE03-A98B4DC5DA7A}" presName="parTxOnlySpace" presStyleCnt="0"/>
      <dgm:spPr/>
    </dgm:pt>
    <dgm:pt modelId="{0EA88879-9434-402C-A0BD-FDCB704BEC67}" type="pres">
      <dgm:prSet presAssocID="{5F57B341-4FAE-45A2-9A00-1D0FFFFCE03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DE6B23-BF90-4611-9BCB-9F2CEEDA2D41}" type="pres">
      <dgm:prSet presAssocID="{31990060-3BC5-4EA2-B638-677A7DBC1F44}" presName="parTxOnlySpace" presStyleCnt="0"/>
      <dgm:spPr/>
    </dgm:pt>
    <dgm:pt modelId="{1C1DE786-5565-46C1-938C-77B08CA06124}" type="pres">
      <dgm:prSet presAssocID="{A7E909D6-9C21-4CC7-ADEB-A36D69AB848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550B6C-396B-4005-B9A0-6DA63E1C7AA3}" type="pres">
      <dgm:prSet presAssocID="{98502C1F-7E67-41F4-9F35-C4E370722DE9}" presName="parTxOnlySpace" presStyleCnt="0"/>
      <dgm:spPr/>
    </dgm:pt>
    <dgm:pt modelId="{56453A8A-69D7-4FAB-A248-FE257AF1BDE4}" type="pres">
      <dgm:prSet presAssocID="{39AFCC2E-C826-490F-8D9B-6A387B46CE8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341387E-35F6-4AA8-AF69-E953ECE78CE6}" srcId="{6EFCD2F4-3FBC-44F8-93FC-E0C6418A15B9}" destId="{2D957C4A-00AD-4AE6-8A49-6EE6A82B47FA}" srcOrd="0" destOrd="0" parTransId="{839CED3C-09D8-4257-BE33-35E6C52F54B1}" sibTransId="{CD9C5086-2C94-4C04-AE03-A98B4DC5DA7A}"/>
    <dgm:cxn modelId="{5A916D34-207A-4AA0-82D6-AE36C9C68E8B}" type="presOf" srcId="{39AFCC2E-C826-490F-8D9B-6A387B46CE81}" destId="{56453A8A-69D7-4FAB-A248-FE257AF1BDE4}" srcOrd="0" destOrd="0" presId="urn:microsoft.com/office/officeart/2005/8/layout/chevron1"/>
    <dgm:cxn modelId="{0B9EA570-008F-423E-B3FB-CE28B4CBEA87}" type="presOf" srcId="{5F57B341-4FAE-45A2-9A00-1D0FFFFCE03B}" destId="{0EA88879-9434-402C-A0BD-FDCB704BEC67}" srcOrd="0" destOrd="0" presId="urn:microsoft.com/office/officeart/2005/8/layout/chevron1"/>
    <dgm:cxn modelId="{BACA6DA2-EB2C-435E-AA23-6FD2365BA8A1}" srcId="{6EFCD2F4-3FBC-44F8-93FC-E0C6418A15B9}" destId="{A7E909D6-9C21-4CC7-ADEB-A36D69AB8485}" srcOrd="2" destOrd="0" parTransId="{B3330F6B-DC39-4684-82DA-0CDD1C8887CC}" sibTransId="{98502C1F-7E67-41F4-9F35-C4E370722DE9}"/>
    <dgm:cxn modelId="{7C730A7E-B0CC-4E71-9E62-7BB58C15C435}" type="presOf" srcId="{A7E909D6-9C21-4CC7-ADEB-A36D69AB8485}" destId="{1C1DE786-5565-46C1-938C-77B08CA06124}" srcOrd="0" destOrd="0" presId="urn:microsoft.com/office/officeart/2005/8/layout/chevron1"/>
    <dgm:cxn modelId="{742B6BE2-2BD7-4C41-81C9-02B8594AEB6E}" type="presOf" srcId="{6EFCD2F4-3FBC-44F8-93FC-E0C6418A15B9}" destId="{E62D45A3-82BF-4178-B970-4AA78BEFCED6}" srcOrd="0" destOrd="0" presId="urn:microsoft.com/office/officeart/2005/8/layout/chevron1"/>
    <dgm:cxn modelId="{36BEB73F-D5CB-4ACA-928A-AB1CE1DE985A}" type="presOf" srcId="{2D957C4A-00AD-4AE6-8A49-6EE6A82B47FA}" destId="{61892A94-2E23-4288-BA48-0B3B321391F8}" srcOrd="0" destOrd="0" presId="urn:microsoft.com/office/officeart/2005/8/layout/chevron1"/>
    <dgm:cxn modelId="{5C0198C2-2E7C-4770-B3A5-526384191C74}" srcId="{6EFCD2F4-3FBC-44F8-93FC-E0C6418A15B9}" destId="{39AFCC2E-C826-490F-8D9B-6A387B46CE81}" srcOrd="3" destOrd="0" parTransId="{39C21233-9282-4BC2-816B-3D64D12C4B8D}" sibTransId="{E310BB2A-37A7-4866-B613-589DC473DD5D}"/>
    <dgm:cxn modelId="{71F37759-0011-40CA-A41A-FF02BEF3942B}" srcId="{6EFCD2F4-3FBC-44F8-93FC-E0C6418A15B9}" destId="{5F57B341-4FAE-45A2-9A00-1D0FFFFCE03B}" srcOrd="1" destOrd="0" parTransId="{BEAB1BCA-5145-460A-925C-2861B6F295CB}" sibTransId="{31990060-3BC5-4EA2-B638-677A7DBC1F44}"/>
    <dgm:cxn modelId="{5CB96D56-15EB-455E-9643-33D9C990E56B}" type="presParOf" srcId="{E62D45A3-82BF-4178-B970-4AA78BEFCED6}" destId="{61892A94-2E23-4288-BA48-0B3B321391F8}" srcOrd="0" destOrd="0" presId="urn:microsoft.com/office/officeart/2005/8/layout/chevron1"/>
    <dgm:cxn modelId="{FA352540-0B06-43AC-B7B7-0D17D9EE2577}" type="presParOf" srcId="{E62D45A3-82BF-4178-B970-4AA78BEFCED6}" destId="{E9354344-31BE-4112-992F-58FDDDB12E85}" srcOrd="1" destOrd="0" presId="urn:microsoft.com/office/officeart/2005/8/layout/chevron1"/>
    <dgm:cxn modelId="{82034ABB-FF38-4482-A885-0AE204F8B4F8}" type="presParOf" srcId="{E62D45A3-82BF-4178-B970-4AA78BEFCED6}" destId="{0EA88879-9434-402C-A0BD-FDCB704BEC67}" srcOrd="2" destOrd="0" presId="urn:microsoft.com/office/officeart/2005/8/layout/chevron1"/>
    <dgm:cxn modelId="{014A1A05-5CA1-4466-BA37-0D8DBFAA43FB}" type="presParOf" srcId="{E62D45A3-82BF-4178-B970-4AA78BEFCED6}" destId="{9EDE6B23-BF90-4611-9BCB-9F2CEEDA2D41}" srcOrd="3" destOrd="0" presId="urn:microsoft.com/office/officeart/2005/8/layout/chevron1"/>
    <dgm:cxn modelId="{2ECB500E-604F-418A-AAE7-0D600AE8ADC2}" type="presParOf" srcId="{E62D45A3-82BF-4178-B970-4AA78BEFCED6}" destId="{1C1DE786-5565-46C1-938C-77B08CA06124}" srcOrd="4" destOrd="0" presId="urn:microsoft.com/office/officeart/2005/8/layout/chevron1"/>
    <dgm:cxn modelId="{C57BFE9F-5F2D-4DC5-A2E1-00C1F6502A03}" type="presParOf" srcId="{E62D45A3-82BF-4178-B970-4AA78BEFCED6}" destId="{44550B6C-396B-4005-B9A0-6DA63E1C7AA3}" srcOrd="5" destOrd="0" presId="urn:microsoft.com/office/officeart/2005/8/layout/chevron1"/>
    <dgm:cxn modelId="{3494B8A6-1691-4DCE-8CF7-0CB394BD2D52}" type="presParOf" srcId="{E62D45A3-82BF-4178-B970-4AA78BEFCED6}" destId="{56453A8A-69D7-4FAB-A248-FE257AF1BD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650DF-8CAE-4F48-ABDB-9A8435E2731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BE9AB07-1B03-4B92-86A6-F6974A2AE96C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차음료</a:t>
          </a:r>
        </a:p>
      </dgm:t>
    </dgm:pt>
    <dgm:pt modelId="{3B42C434-3AE1-47C0-8B78-F9F106D753CB}" type="parTrans" cxnId="{7248FD68-7E17-42E9-AFB4-9078C394A4B7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F09529D6-B5B4-46C0-8FBF-89DE1660A11E}" type="sibTrans" cxnId="{7248FD68-7E17-42E9-AFB4-9078C394A4B7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F830064-0374-4B97-AFBC-399F916F7770}">
      <dgm:prSet phldrT="[텍스트]" custT="1"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2774E337-9F25-400C-8250-A0A671D41B04}" type="parTrans" cxnId="{D5C06794-FFE6-46EE-9CB6-3F7F7A146B8A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C9C5BA9D-0B87-49CF-AF7A-663A266DAAAC}" type="sibTrans" cxnId="{D5C06794-FFE6-46EE-9CB6-3F7F7A146B8A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E6DA759-721F-41E7-B71E-AD81F8DED176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건강</a:t>
          </a:r>
          <a:endParaRPr lang="en-US" altLang="ko-KR" sz="2000" dirty="0">
            <a:solidFill>
              <a:schemeClr val="bg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  <a:p>
          <a:pPr latinLnBrk="1"/>
          <a:r>
            <a:rPr lang="ko-KR" altLang="en-US" sz="20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음료</a:t>
          </a:r>
        </a:p>
      </dgm:t>
    </dgm:pt>
    <dgm:pt modelId="{25E50F4C-1958-4A69-9DAE-EAB3996BFA71}" type="parTrans" cxnId="{BCF5C8C2-20D1-4B98-B8A8-BC4AB2AC39F0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6D8C862-B7D8-4E54-AB56-807863BFE5B6}" type="sibTrans" cxnId="{BCF5C8C2-20D1-4B98-B8A8-BC4AB2AC39F0}">
      <dgm:prSet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비타민</a:t>
          </a:r>
        </a:p>
      </dgm:t>
    </dgm:pt>
    <dgm:pt modelId="{C51FDDE9-DFA5-4382-A039-17DB69C28D28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과즙</a:t>
          </a:r>
        </a:p>
      </dgm:t>
    </dgm:pt>
    <dgm:pt modelId="{6C486A0E-B50F-4B72-9C1B-E90D4CAB8549}" type="parTrans" cxnId="{DC560DDF-B474-448C-B34A-36FC529F5D30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B5F7342-90DE-4AFE-8D37-50F73C977C4C}" type="sibTrans" cxnId="{DC560DDF-B474-448C-B34A-36FC529F5D30}">
      <dgm:prSet custT="1"/>
      <dgm:spPr/>
      <dgm:t>
        <a:bodyPr/>
        <a:lstStyle/>
        <a:p>
          <a:pPr latinLnBrk="1"/>
          <a:r>
            <a:rPr lang="ko-KR" altLang="en-US" sz="200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탄산음료</a:t>
          </a:r>
        </a:p>
      </dgm:t>
    </dgm:pt>
    <dgm:pt modelId="{2954B1BC-2AA0-4EED-A439-10DD88935B05}">
      <dgm:prSet custT="1"/>
      <dgm:spPr/>
      <dgm:t>
        <a:bodyPr/>
        <a:lstStyle/>
        <a:p>
          <a:pPr latinLnBrk="1"/>
          <a:r>
            <a:rPr lang="ko-KR" altLang="en-US" sz="2000" dirty="0" err="1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스포츠이온</a:t>
          </a:r>
          <a:endParaRPr lang="ko-KR" altLang="en-US" sz="2000" dirty="0">
            <a:solidFill>
              <a:schemeClr val="bg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EB3F48F8-837C-4594-AD92-16EDE54BB91E}" type="parTrans" cxnId="{67C2240F-5366-4AB7-8433-EC6CA426125F}">
      <dgm:prSet/>
      <dgm:spPr/>
      <dgm:t>
        <a:bodyPr/>
        <a:lstStyle/>
        <a:p>
          <a:pPr latinLnBrk="1"/>
          <a:endParaRPr lang="ko-KR" altLang="en-US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F90B0EE-56C1-4DB2-AA39-14B43028FE03}" type="sibTrans" cxnId="{67C2240F-5366-4AB7-8433-EC6CA426125F}">
      <dgm:prSet custT="1"/>
      <dgm:spPr/>
      <dgm:t>
        <a:bodyPr/>
        <a:lstStyle/>
        <a:p>
          <a:pPr latinLnBrk="1"/>
          <a:r>
            <a:rPr lang="ko-KR" altLang="en-US" sz="200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에너지</a:t>
          </a:r>
        </a:p>
      </dgm:t>
    </dgm:pt>
    <dgm:pt modelId="{97792BB7-D57F-434E-8933-2E3E5DE73927}" type="pres">
      <dgm:prSet presAssocID="{5AB650DF-8CAE-4F48-ABDB-9A8435E2731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37B817-0860-4D04-9F23-F326C595082A}" type="pres">
      <dgm:prSet presAssocID="{BBE9AB07-1B03-4B92-86A6-F6974A2AE96C}" presName="composite" presStyleCnt="0"/>
      <dgm:spPr/>
    </dgm:pt>
    <dgm:pt modelId="{FD65F997-2870-4EE1-A55D-EA834FCD8D09}" type="pres">
      <dgm:prSet presAssocID="{BBE9AB07-1B03-4B92-86A6-F6974A2AE96C}" presName="Parent1" presStyleLbl="node1" presStyleIdx="0" presStyleCnt="8" custScaleX="156043" custLinFactY="100000" custLinFactNeighborX="87280" custLinFactNeighborY="1547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2689D7-7194-499B-9F4F-18CC01A1CFA6}" type="pres">
      <dgm:prSet presAssocID="{BBE9AB07-1B03-4B92-86A6-F6974A2AE96C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98D420-8830-482B-88D9-ABDBF0D45791}" type="pres">
      <dgm:prSet presAssocID="{BBE9AB07-1B03-4B92-86A6-F6974A2AE96C}" presName="BalanceSpacing" presStyleCnt="0"/>
      <dgm:spPr/>
    </dgm:pt>
    <dgm:pt modelId="{FC53C376-BC54-4C37-A3EA-30C9BC340F8A}" type="pres">
      <dgm:prSet presAssocID="{BBE9AB07-1B03-4B92-86A6-F6974A2AE96C}" presName="BalanceSpacing1" presStyleCnt="0"/>
      <dgm:spPr/>
    </dgm:pt>
    <dgm:pt modelId="{684D652D-807D-49F0-A1FD-878D28557DBD}" type="pres">
      <dgm:prSet presAssocID="{F09529D6-B5B4-46C0-8FBF-89DE1660A11E}" presName="Accent1Text" presStyleLbl="node1" presStyleIdx="1" presStyleCnt="8" custAng="16200000" custScaleX="85" custLinFactNeighborX="-4915" custLinFactNeighborY="68420"/>
      <dgm:spPr/>
      <dgm:t>
        <a:bodyPr/>
        <a:lstStyle/>
        <a:p>
          <a:pPr latinLnBrk="1"/>
          <a:endParaRPr lang="ko-KR" altLang="en-US"/>
        </a:p>
      </dgm:t>
    </dgm:pt>
    <dgm:pt modelId="{08CFFB97-FBB9-422C-8AA9-2FD3AD3E5DDC}" type="pres">
      <dgm:prSet presAssocID="{F09529D6-B5B4-46C0-8FBF-89DE1660A11E}" presName="spaceBetweenRectangles" presStyleCnt="0"/>
      <dgm:spPr/>
    </dgm:pt>
    <dgm:pt modelId="{5FB93C69-3D2E-4DCE-97DA-0F0A514B2207}" type="pres">
      <dgm:prSet presAssocID="{2954B1BC-2AA0-4EED-A439-10DD88935B05}" presName="composite" presStyleCnt="0"/>
      <dgm:spPr/>
    </dgm:pt>
    <dgm:pt modelId="{037BFD25-35C4-4067-B3C3-97FA4509CE70}" type="pres">
      <dgm:prSet presAssocID="{2954B1BC-2AA0-4EED-A439-10DD88935B05}" presName="Parent1" presStyleLbl="node1" presStyleIdx="2" presStyleCnt="8" custScaleX="156043" custLinFactNeighborX="-57705" custLinFactNeighborY="-240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9D4A2-0BFC-4178-ACB4-7B234B0A4916}" type="pres">
      <dgm:prSet presAssocID="{2954B1BC-2AA0-4EED-A439-10DD88935B05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5115EAF-5CA2-443F-9402-45370F5D9CE4}" type="pres">
      <dgm:prSet presAssocID="{2954B1BC-2AA0-4EED-A439-10DD88935B05}" presName="BalanceSpacing" presStyleCnt="0"/>
      <dgm:spPr/>
    </dgm:pt>
    <dgm:pt modelId="{08618A73-68C4-4C0E-B067-68AE6C38A86F}" type="pres">
      <dgm:prSet presAssocID="{2954B1BC-2AA0-4EED-A439-10DD88935B05}" presName="BalanceSpacing1" presStyleCnt="0"/>
      <dgm:spPr/>
    </dgm:pt>
    <dgm:pt modelId="{1F9CA8CB-48A8-4379-B296-F77ECC53F8D8}" type="pres">
      <dgm:prSet presAssocID="{0F90B0EE-56C1-4DB2-AA39-14B43028FE03}" presName="Accent1Text" presStyleLbl="node1" presStyleIdx="3" presStyleCnt="8" custScaleX="156043" custLinFactNeighborX="39979" custLinFactNeighborY="-24073"/>
      <dgm:spPr/>
      <dgm:t>
        <a:bodyPr/>
        <a:lstStyle/>
        <a:p>
          <a:pPr latinLnBrk="1"/>
          <a:endParaRPr lang="ko-KR" altLang="en-US"/>
        </a:p>
      </dgm:t>
    </dgm:pt>
    <dgm:pt modelId="{4E26D43D-15B5-408B-8D64-80DA82031F13}" type="pres">
      <dgm:prSet presAssocID="{0F90B0EE-56C1-4DB2-AA39-14B43028FE03}" presName="spaceBetweenRectangles" presStyleCnt="0"/>
      <dgm:spPr/>
    </dgm:pt>
    <dgm:pt modelId="{5FDB9477-D406-4F3C-943F-A6FAA1C1C453}" type="pres">
      <dgm:prSet presAssocID="{3E6DA759-721F-41E7-B71E-AD81F8DED176}" presName="composite" presStyleCnt="0"/>
      <dgm:spPr/>
    </dgm:pt>
    <dgm:pt modelId="{732A9B6C-300C-4A7F-915F-BE111D91EA74}" type="pres">
      <dgm:prSet presAssocID="{3E6DA759-721F-41E7-B71E-AD81F8DED176}" presName="Parent1" presStyleLbl="node1" presStyleIdx="4" presStyleCnt="8" custScaleX="156043" custLinFactNeighborX="-3476" custLinFactNeighborY="-895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A5F922-599B-40DA-ACC7-C2C5F37B5002}" type="pres">
      <dgm:prSet presAssocID="{3E6DA759-721F-41E7-B71E-AD81F8DED17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E1A8619-F485-4E20-AD31-E3BD91A9B2CD}" type="pres">
      <dgm:prSet presAssocID="{3E6DA759-721F-41E7-B71E-AD81F8DED176}" presName="BalanceSpacing" presStyleCnt="0"/>
      <dgm:spPr/>
    </dgm:pt>
    <dgm:pt modelId="{276BC268-02B7-4BD8-B2C0-BC554C5A4026}" type="pres">
      <dgm:prSet presAssocID="{3E6DA759-721F-41E7-B71E-AD81F8DED176}" presName="BalanceSpacing1" presStyleCnt="0"/>
      <dgm:spPr/>
    </dgm:pt>
    <dgm:pt modelId="{A959072F-1C97-4FAA-A64B-66EB4C00B869}" type="pres">
      <dgm:prSet presAssocID="{16D8C862-B7D8-4E54-AB56-807863BFE5B6}" presName="Accent1Text" presStyleLbl="node1" presStyleIdx="5" presStyleCnt="8" custScaleX="156043" custLinFactNeighborX="-72915" custLinFactNeighborY="-8953"/>
      <dgm:spPr/>
      <dgm:t>
        <a:bodyPr/>
        <a:lstStyle/>
        <a:p>
          <a:pPr latinLnBrk="1"/>
          <a:endParaRPr lang="ko-KR" altLang="en-US"/>
        </a:p>
      </dgm:t>
    </dgm:pt>
    <dgm:pt modelId="{0BFE6B19-6952-40E8-B952-60A02AC58CE4}" type="pres">
      <dgm:prSet presAssocID="{16D8C862-B7D8-4E54-AB56-807863BFE5B6}" presName="spaceBetweenRectangles" presStyleCnt="0"/>
      <dgm:spPr/>
    </dgm:pt>
    <dgm:pt modelId="{CBCFA877-B3D2-4883-8A99-36C36CB48293}" type="pres">
      <dgm:prSet presAssocID="{C51FDDE9-DFA5-4382-A039-17DB69C28D28}" presName="composite" presStyleCnt="0"/>
      <dgm:spPr/>
    </dgm:pt>
    <dgm:pt modelId="{79C74F27-D58F-43BB-B37F-DBD0C8654F5E}" type="pres">
      <dgm:prSet presAssocID="{C51FDDE9-DFA5-4382-A039-17DB69C28D28}" presName="Parent1" presStyleLbl="node1" presStyleIdx="6" presStyleCnt="8" custScaleX="156043" custLinFactNeighborX="-40689" custLinFactNeighborY="-44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3D689-5616-4970-A01C-5A866B389389}" type="pres">
      <dgm:prSet presAssocID="{C51FDDE9-DFA5-4382-A039-17DB69C28D2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4F0E4DD-83F1-4FD8-8536-B63483F7EC48}" type="pres">
      <dgm:prSet presAssocID="{C51FDDE9-DFA5-4382-A039-17DB69C28D28}" presName="BalanceSpacing" presStyleCnt="0"/>
      <dgm:spPr/>
    </dgm:pt>
    <dgm:pt modelId="{09FF3C12-5178-4F15-B387-4E1C282A024F}" type="pres">
      <dgm:prSet presAssocID="{C51FDDE9-DFA5-4382-A039-17DB69C28D28}" presName="BalanceSpacing1" presStyleCnt="0"/>
      <dgm:spPr/>
    </dgm:pt>
    <dgm:pt modelId="{6028BAE8-2C36-43F9-94DF-4923B309CCB8}" type="pres">
      <dgm:prSet presAssocID="{AB5F7342-90DE-4AFE-8D37-50F73C977C4C}" presName="Accent1Text" presStyleLbl="node1" presStyleIdx="7" presStyleCnt="8" custScaleX="156043" custLinFactX="25202" custLinFactNeighborX="100000" custLinFactNeighborY="-93833"/>
      <dgm:spPr/>
      <dgm:t>
        <a:bodyPr/>
        <a:lstStyle/>
        <a:p>
          <a:pPr latinLnBrk="1"/>
          <a:endParaRPr lang="ko-KR" altLang="en-US"/>
        </a:p>
      </dgm:t>
    </dgm:pt>
  </dgm:ptLst>
  <dgm:cxnLst>
    <dgm:cxn modelId="{BCF5C8C2-20D1-4B98-B8A8-BC4AB2AC39F0}" srcId="{5AB650DF-8CAE-4F48-ABDB-9A8435E27317}" destId="{3E6DA759-721F-41E7-B71E-AD81F8DED176}" srcOrd="2" destOrd="0" parTransId="{25E50F4C-1958-4A69-9DAE-EAB3996BFA71}" sibTransId="{16D8C862-B7D8-4E54-AB56-807863BFE5B6}"/>
    <dgm:cxn modelId="{AC17A822-10A2-4660-9E64-C40989ABF474}" type="presOf" srcId="{16D8C862-B7D8-4E54-AB56-807863BFE5B6}" destId="{A959072F-1C97-4FAA-A64B-66EB4C00B869}" srcOrd="0" destOrd="0" presId="urn:microsoft.com/office/officeart/2008/layout/AlternatingHexagons"/>
    <dgm:cxn modelId="{69855638-2A4B-4630-8B3E-730ACA3F72DD}" type="presOf" srcId="{2954B1BC-2AA0-4EED-A439-10DD88935B05}" destId="{037BFD25-35C4-4067-B3C3-97FA4509CE70}" srcOrd="0" destOrd="0" presId="urn:microsoft.com/office/officeart/2008/layout/AlternatingHexagons"/>
    <dgm:cxn modelId="{7248FD68-7E17-42E9-AFB4-9078C394A4B7}" srcId="{5AB650DF-8CAE-4F48-ABDB-9A8435E27317}" destId="{BBE9AB07-1B03-4B92-86A6-F6974A2AE96C}" srcOrd="0" destOrd="0" parTransId="{3B42C434-3AE1-47C0-8B78-F9F106D753CB}" sibTransId="{F09529D6-B5B4-46C0-8FBF-89DE1660A11E}"/>
    <dgm:cxn modelId="{29A2E107-900A-4C3D-AD97-F2DB10669200}" type="presOf" srcId="{AB5F7342-90DE-4AFE-8D37-50F73C977C4C}" destId="{6028BAE8-2C36-43F9-94DF-4923B309CCB8}" srcOrd="0" destOrd="0" presId="urn:microsoft.com/office/officeart/2008/layout/AlternatingHexagons"/>
    <dgm:cxn modelId="{049C7249-5323-4845-BF7B-5632DD02F06E}" type="presOf" srcId="{F09529D6-B5B4-46C0-8FBF-89DE1660A11E}" destId="{684D652D-807D-49F0-A1FD-878D28557DBD}" srcOrd="0" destOrd="0" presId="urn:microsoft.com/office/officeart/2008/layout/AlternatingHexagons"/>
    <dgm:cxn modelId="{B9913D5C-6F14-4D5D-AB77-EE052AA56C62}" type="presOf" srcId="{5AB650DF-8CAE-4F48-ABDB-9A8435E27317}" destId="{97792BB7-D57F-434E-8933-2E3E5DE73927}" srcOrd="0" destOrd="0" presId="urn:microsoft.com/office/officeart/2008/layout/AlternatingHexagons"/>
    <dgm:cxn modelId="{6362EC9D-34FA-451F-884B-BA575DAEA110}" type="presOf" srcId="{C51FDDE9-DFA5-4382-A039-17DB69C28D28}" destId="{79C74F27-D58F-43BB-B37F-DBD0C8654F5E}" srcOrd="0" destOrd="0" presId="urn:microsoft.com/office/officeart/2008/layout/AlternatingHexagons"/>
    <dgm:cxn modelId="{67C2240F-5366-4AB7-8433-EC6CA426125F}" srcId="{5AB650DF-8CAE-4F48-ABDB-9A8435E27317}" destId="{2954B1BC-2AA0-4EED-A439-10DD88935B05}" srcOrd="1" destOrd="0" parTransId="{EB3F48F8-837C-4594-AD92-16EDE54BB91E}" sibTransId="{0F90B0EE-56C1-4DB2-AA39-14B43028FE03}"/>
    <dgm:cxn modelId="{15C3CDFC-4176-4D9B-85EC-EC7D1EED22BF}" type="presOf" srcId="{3E6DA759-721F-41E7-B71E-AD81F8DED176}" destId="{732A9B6C-300C-4A7F-915F-BE111D91EA74}" srcOrd="0" destOrd="0" presId="urn:microsoft.com/office/officeart/2008/layout/AlternatingHexagons"/>
    <dgm:cxn modelId="{DC560DDF-B474-448C-B34A-36FC529F5D30}" srcId="{5AB650DF-8CAE-4F48-ABDB-9A8435E27317}" destId="{C51FDDE9-DFA5-4382-A039-17DB69C28D28}" srcOrd="3" destOrd="0" parTransId="{6C486A0E-B50F-4B72-9C1B-E90D4CAB8549}" sibTransId="{AB5F7342-90DE-4AFE-8D37-50F73C977C4C}"/>
    <dgm:cxn modelId="{C511F634-F7A5-4FCD-86F6-2C757F383359}" type="presOf" srcId="{6F830064-0374-4B97-AFBC-399F916F7770}" destId="{1E2689D7-7194-499B-9F4F-18CC01A1CFA6}" srcOrd="0" destOrd="0" presId="urn:microsoft.com/office/officeart/2008/layout/AlternatingHexagons"/>
    <dgm:cxn modelId="{ABDD7DAA-3718-430C-857C-012C9742BCD5}" type="presOf" srcId="{0F90B0EE-56C1-4DB2-AA39-14B43028FE03}" destId="{1F9CA8CB-48A8-4379-B296-F77ECC53F8D8}" srcOrd="0" destOrd="0" presId="urn:microsoft.com/office/officeart/2008/layout/AlternatingHexagons"/>
    <dgm:cxn modelId="{D5C06794-FFE6-46EE-9CB6-3F7F7A146B8A}" srcId="{BBE9AB07-1B03-4B92-86A6-F6974A2AE96C}" destId="{6F830064-0374-4B97-AFBC-399F916F7770}" srcOrd="0" destOrd="0" parTransId="{2774E337-9F25-400C-8250-A0A671D41B04}" sibTransId="{C9C5BA9D-0B87-49CF-AF7A-663A266DAAAC}"/>
    <dgm:cxn modelId="{0ACCE9CA-261E-41CC-A891-EF827FE1734A}" type="presOf" srcId="{BBE9AB07-1B03-4B92-86A6-F6974A2AE96C}" destId="{FD65F997-2870-4EE1-A55D-EA834FCD8D09}" srcOrd="0" destOrd="0" presId="urn:microsoft.com/office/officeart/2008/layout/AlternatingHexagons"/>
    <dgm:cxn modelId="{02A36455-8331-4E7B-8D7F-1C03DC13927D}" type="presParOf" srcId="{97792BB7-D57F-434E-8933-2E3E5DE73927}" destId="{3D37B817-0860-4D04-9F23-F326C595082A}" srcOrd="0" destOrd="0" presId="urn:microsoft.com/office/officeart/2008/layout/AlternatingHexagons"/>
    <dgm:cxn modelId="{A9BC39AE-1DE3-4810-8EBE-7006E9A5ABF0}" type="presParOf" srcId="{3D37B817-0860-4D04-9F23-F326C595082A}" destId="{FD65F997-2870-4EE1-A55D-EA834FCD8D09}" srcOrd="0" destOrd="0" presId="urn:microsoft.com/office/officeart/2008/layout/AlternatingHexagons"/>
    <dgm:cxn modelId="{4836E958-DF4A-4FA1-BE33-9113C60718FD}" type="presParOf" srcId="{3D37B817-0860-4D04-9F23-F326C595082A}" destId="{1E2689D7-7194-499B-9F4F-18CC01A1CFA6}" srcOrd="1" destOrd="0" presId="urn:microsoft.com/office/officeart/2008/layout/AlternatingHexagons"/>
    <dgm:cxn modelId="{66D3DEC3-0FA1-4061-A4A4-07425BA6A3A0}" type="presParOf" srcId="{3D37B817-0860-4D04-9F23-F326C595082A}" destId="{C198D420-8830-482B-88D9-ABDBF0D45791}" srcOrd="2" destOrd="0" presId="urn:microsoft.com/office/officeart/2008/layout/AlternatingHexagons"/>
    <dgm:cxn modelId="{F94204BE-B4CD-4DAD-8F2C-6A6282B3AA37}" type="presParOf" srcId="{3D37B817-0860-4D04-9F23-F326C595082A}" destId="{FC53C376-BC54-4C37-A3EA-30C9BC340F8A}" srcOrd="3" destOrd="0" presId="urn:microsoft.com/office/officeart/2008/layout/AlternatingHexagons"/>
    <dgm:cxn modelId="{22684840-BEDB-4CBD-A52A-CDD11F3102DE}" type="presParOf" srcId="{3D37B817-0860-4D04-9F23-F326C595082A}" destId="{684D652D-807D-49F0-A1FD-878D28557DBD}" srcOrd="4" destOrd="0" presId="urn:microsoft.com/office/officeart/2008/layout/AlternatingHexagons"/>
    <dgm:cxn modelId="{DF6E1BD4-C737-4E71-A4A7-992546F65712}" type="presParOf" srcId="{97792BB7-D57F-434E-8933-2E3E5DE73927}" destId="{08CFFB97-FBB9-422C-8AA9-2FD3AD3E5DDC}" srcOrd="1" destOrd="0" presId="urn:microsoft.com/office/officeart/2008/layout/AlternatingHexagons"/>
    <dgm:cxn modelId="{01210195-7E3B-4A04-B50C-F73B7FA369BE}" type="presParOf" srcId="{97792BB7-D57F-434E-8933-2E3E5DE73927}" destId="{5FB93C69-3D2E-4DCE-97DA-0F0A514B2207}" srcOrd="2" destOrd="0" presId="urn:microsoft.com/office/officeart/2008/layout/AlternatingHexagons"/>
    <dgm:cxn modelId="{758C53C9-889C-4721-A037-A494633A7683}" type="presParOf" srcId="{5FB93C69-3D2E-4DCE-97DA-0F0A514B2207}" destId="{037BFD25-35C4-4067-B3C3-97FA4509CE70}" srcOrd="0" destOrd="0" presId="urn:microsoft.com/office/officeart/2008/layout/AlternatingHexagons"/>
    <dgm:cxn modelId="{9C566ED1-F5CE-4A10-A551-5207A36BDBBE}" type="presParOf" srcId="{5FB93C69-3D2E-4DCE-97DA-0F0A514B2207}" destId="{5FA9D4A2-0BFC-4178-ACB4-7B234B0A4916}" srcOrd="1" destOrd="0" presId="urn:microsoft.com/office/officeart/2008/layout/AlternatingHexagons"/>
    <dgm:cxn modelId="{B7BF656F-E6B7-40B9-A6BC-3220D0139C7F}" type="presParOf" srcId="{5FB93C69-3D2E-4DCE-97DA-0F0A514B2207}" destId="{35115EAF-5CA2-443F-9402-45370F5D9CE4}" srcOrd="2" destOrd="0" presId="urn:microsoft.com/office/officeart/2008/layout/AlternatingHexagons"/>
    <dgm:cxn modelId="{A6ABBD68-CCC2-4840-AE9A-4C7BA9DF89DC}" type="presParOf" srcId="{5FB93C69-3D2E-4DCE-97DA-0F0A514B2207}" destId="{08618A73-68C4-4C0E-B067-68AE6C38A86F}" srcOrd="3" destOrd="0" presId="urn:microsoft.com/office/officeart/2008/layout/AlternatingHexagons"/>
    <dgm:cxn modelId="{5BF3F48C-E5AB-43BC-A96C-56DBAAE21B3B}" type="presParOf" srcId="{5FB93C69-3D2E-4DCE-97DA-0F0A514B2207}" destId="{1F9CA8CB-48A8-4379-B296-F77ECC53F8D8}" srcOrd="4" destOrd="0" presId="urn:microsoft.com/office/officeart/2008/layout/AlternatingHexagons"/>
    <dgm:cxn modelId="{528C1AB6-BC52-4EEF-8A7A-57B431283B98}" type="presParOf" srcId="{97792BB7-D57F-434E-8933-2E3E5DE73927}" destId="{4E26D43D-15B5-408B-8D64-80DA82031F13}" srcOrd="3" destOrd="0" presId="urn:microsoft.com/office/officeart/2008/layout/AlternatingHexagons"/>
    <dgm:cxn modelId="{36721A2D-22D1-42BA-A988-94C52DB86C16}" type="presParOf" srcId="{97792BB7-D57F-434E-8933-2E3E5DE73927}" destId="{5FDB9477-D406-4F3C-943F-A6FAA1C1C453}" srcOrd="4" destOrd="0" presId="urn:microsoft.com/office/officeart/2008/layout/AlternatingHexagons"/>
    <dgm:cxn modelId="{AFD762DE-BF78-4118-B78B-019049145D6D}" type="presParOf" srcId="{5FDB9477-D406-4F3C-943F-A6FAA1C1C453}" destId="{732A9B6C-300C-4A7F-915F-BE111D91EA74}" srcOrd="0" destOrd="0" presId="urn:microsoft.com/office/officeart/2008/layout/AlternatingHexagons"/>
    <dgm:cxn modelId="{81B52A87-55FF-41EA-AC74-6A821D8CEC6C}" type="presParOf" srcId="{5FDB9477-D406-4F3C-943F-A6FAA1C1C453}" destId="{BBA5F922-599B-40DA-ACC7-C2C5F37B5002}" srcOrd="1" destOrd="0" presId="urn:microsoft.com/office/officeart/2008/layout/AlternatingHexagons"/>
    <dgm:cxn modelId="{B12EADF4-D216-4048-BD78-54C8A7833078}" type="presParOf" srcId="{5FDB9477-D406-4F3C-943F-A6FAA1C1C453}" destId="{7E1A8619-F485-4E20-AD31-E3BD91A9B2CD}" srcOrd="2" destOrd="0" presId="urn:microsoft.com/office/officeart/2008/layout/AlternatingHexagons"/>
    <dgm:cxn modelId="{2DA9D95B-C812-4D60-9CD8-810D95B5A5F8}" type="presParOf" srcId="{5FDB9477-D406-4F3C-943F-A6FAA1C1C453}" destId="{276BC268-02B7-4BD8-B2C0-BC554C5A4026}" srcOrd="3" destOrd="0" presId="urn:microsoft.com/office/officeart/2008/layout/AlternatingHexagons"/>
    <dgm:cxn modelId="{7FDB5506-F9FB-4E79-8B3C-FC1B39516EB3}" type="presParOf" srcId="{5FDB9477-D406-4F3C-943F-A6FAA1C1C453}" destId="{A959072F-1C97-4FAA-A64B-66EB4C00B869}" srcOrd="4" destOrd="0" presId="urn:microsoft.com/office/officeart/2008/layout/AlternatingHexagons"/>
    <dgm:cxn modelId="{6F6238C6-DA84-4644-AFEA-78994CF9BCF7}" type="presParOf" srcId="{97792BB7-D57F-434E-8933-2E3E5DE73927}" destId="{0BFE6B19-6952-40E8-B952-60A02AC58CE4}" srcOrd="5" destOrd="0" presId="urn:microsoft.com/office/officeart/2008/layout/AlternatingHexagons"/>
    <dgm:cxn modelId="{BE1A0CFB-DB26-4510-A65D-D8606EAEF44A}" type="presParOf" srcId="{97792BB7-D57F-434E-8933-2E3E5DE73927}" destId="{CBCFA877-B3D2-4883-8A99-36C36CB48293}" srcOrd="6" destOrd="0" presId="urn:microsoft.com/office/officeart/2008/layout/AlternatingHexagons"/>
    <dgm:cxn modelId="{0B6A5BE3-A85D-4DF4-8EC6-D12B043CA291}" type="presParOf" srcId="{CBCFA877-B3D2-4883-8A99-36C36CB48293}" destId="{79C74F27-D58F-43BB-B37F-DBD0C8654F5E}" srcOrd="0" destOrd="0" presId="urn:microsoft.com/office/officeart/2008/layout/AlternatingHexagons"/>
    <dgm:cxn modelId="{A2DEB90C-4AA1-4570-A912-40A5EF45A254}" type="presParOf" srcId="{CBCFA877-B3D2-4883-8A99-36C36CB48293}" destId="{C953D689-5616-4970-A01C-5A866B389389}" srcOrd="1" destOrd="0" presId="urn:microsoft.com/office/officeart/2008/layout/AlternatingHexagons"/>
    <dgm:cxn modelId="{FAAFFF08-6E0D-49A2-A2A1-E476A1BA4906}" type="presParOf" srcId="{CBCFA877-B3D2-4883-8A99-36C36CB48293}" destId="{24F0E4DD-83F1-4FD8-8536-B63483F7EC48}" srcOrd="2" destOrd="0" presId="urn:microsoft.com/office/officeart/2008/layout/AlternatingHexagons"/>
    <dgm:cxn modelId="{633F95E2-A76A-4EE4-A80D-511B41FF5DC3}" type="presParOf" srcId="{CBCFA877-B3D2-4883-8A99-36C36CB48293}" destId="{09FF3C12-5178-4F15-B387-4E1C282A024F}" srcOrd="3" destOrd="0" presId="urn:microsoft.com/office/officeart/2008/layout/AlternatingHexagons"/>
    <dgm:cxn modelId="{58A4C9DC-9A02-464F-BB4E-67E165ACDC41}" type="presParOf" srcId="{CBCFA877-B3D2-4883-8A99-36C36CB48293}" destId="{6028BAE8-2C36-43F9-94DF-4923B309CCB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7499AC-ACB6-45C0-AD46-F94607F0F41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1A86BB-7ACF-48DC-9886-B8F3BC140166}">
      <dgm:prSet phldrT="[텍스트]" custT="1"/>
      <dgm:spPr>
        <a:noFill/>
      </dgm:spPr>
      <dgm:t>
        <a:bodyPr/>
        <a:lstStyle/>
        <a:p>
          <a:pPr latinLnBrk="1"/>
          <a:r>
            <a:rPr lang="ko-KR" altLang="en-US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예측 정확도 평균이 높게 나오면서 </a:t>
          </a:r>
          <a:r>
            <a:rPr lang="en-US" altLang="ko-KR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R</a:t>
          </a:r>
          <a:r>
            <a:rPr lang="ko-KR" altLang="en-US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값과 차이가 많이 안나오더라도</a:t>
          </a:r>
          <a:endParaRPr lang="en-US" altLang="ko-KR" sz="2400" b="1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  <a:p>
          <a:pPr latinLnBrk="1"/>
          <a:r>
            <a:rPr lang="ko-KR" altLang="en-US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분산이 크면 실제 값에서 멀어진 예측 값이 많이 나옴</a:t>
          </a:r>
          <a:r>
            <a:rPr lang="en-US" altLang="ko-KR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.</a:t>
          </a:r>
          <a:endParaRPr lang="ko-KR" altLang="en-US" sz="2400" b="1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A65C3C4-18D0-49BD-83B6-8A921444A130}" type="parTrans" cxnId="{FBA13F98-98B3-4863-8698-B79E01920FE0}">
      <dgm:prSet/>
      <dgm:spPr/>
      <dgm:t>
        <a:bodyPr/>
        <a:lstStyle/>
        <a:p>
          <a:pPr latinLnBrk="1"/>
          <a:endParaRPr lang="ko-KR" altLang="en-US" b="0">
            <a:latin typeface="궁서체" panose="02030609000101010101" pitchFamily="17" charset="-127"/>
            <a:ea typeface="궁서체" panose="02030609000101010101" pitchFamily="17" charset="-127"/>
          </a:endParaRPr>
        </a:p>
      </dgm:t>
    </dgm:pt>
    <dgm:pt modelId="{E5E0DC6E-9EBB-4C59-ACAE-D279DA1A22E1}" type="sibTrans" cxnId="{FBA13F98-98B3-4863-8698-B79E01920FE0}">
      <dgm:prSet/>
      <dgm:spPr/>
      <dgm:t>
        <a:bodyPr/>
        <a:lstStyle/>
        <a:p>
          <a:pPr latinLnBrk="1"/>
          <a:endParaRPr lang="ko-KR" altLang="en-US" b="0">
            <a:latin typeface="궁서체" panose="02030609000101010101" pitchFamily="17" charset="-127"/>
            <a:ea typeface="궁서체" panose="02030609000101010101" pitchFamily="17" charset="-127"/>
          </a:endParaRPr>
        </a:p>
      </dgm:t>
    </dgm:pt>
    <dgm:pt modelId="{AC49D59D-5A22-494F-A7F5-767DBB31ED52}">
      <dgm:prSet phldrT="[텍스트]" custT="1"/>
      <dgm:spPr>
        <a:noFill/>
      </dgm:spPr>
      <dgm:t>
        <a:bodyPr/>
        <a:lstStyle/>
        <a:p>
          <a:pPr latinLnBrk="1"/>
          <a:r>
            <a:rPr lang="ko-KR" altLang="en-US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데이터가 많아질수록 분산도 줄어들면서 평균에 </a:t>
          </a:r>
          <a:endParaRPr lang="en-US" altLang="ko-KR" sz="2400" b="1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  <a:p>
          <a:pPr latinLnBrk="1"/>
          <a:r>
            <a:rPr lang="ko-KR" altLang="en-US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가까워져 예측 값이 실제 값과 멀어지는 일이 </a:t>
          </a:r>
          <a:r>
            <a:rPr lang="ko-KR" altLang="en-US" sz="2400" b="1" dirty="0" err="1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적어짐</a:t>
          </a:r>
          <a:r>
            <a:rPr lang="en-US" altLang="ko-KR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.</a:t>
          </a:r>
          <a:endParaRPr lang="ko-KR" altLang="en-US" sz="2400" b="1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EE9D409-B758-4E6F-87E4-F9236F8754DE}" type="parTrans" cxnId="{439558F5-6FFF-460B-BB70-AA6ACD986E60}">
      <dgm:prSet/>
      <dgm:spPr/>
      <dgm:t>
        <a:bodyPr/>
        <a:lstStyle/>
        <a:p>
          <a:pPr latinLnBrk="1"/>
          <a:endParaRPr lang="ko-KR" altLang="en-US" b="0">
            <a:latin typeface="궁서체" panose="02030609000101010101" pitchFamily="17" charset="-127"/>
            <a:ea typeface="궁서체" panose="02030609000101010101" pitchFamily="17" charset="-127"/>
          </a:endParaRPr>
        </a:p>
      </dgm:t>
    </dgm:pt>
    <dgm:pt modelId="{D09D67B3-8E2A-46E6-B269-17AD3AA5A94E}" type="sibTrans" cxnId="{439558F5-6FFF-460B-BB70-AA6ACD986E60}">
      <dgm:prSet/>
      <dgm:spPr/>
      <dgm:t>
        <a:bodyPr/>
        <a:lstStyle/>
        <a:p>
          <a:pPr latinLnBrk="1"/>
          <a:endParaRPr lang="ko-KR" altLang="en-US" b="0">
            <a:latin typeface="궁서체" panose="02030609000101010101" pitchFamily="17" charset="-127"/>
            <a:ea typeface="궁서체" panose="02030609000101010101" pitchFamily="17" charset="-127"/>
          </a:endParaRPr>
        </a:p>
      </dgm:t>
    </dgm:pt>
    <dgm:pt modelId="{9D09DE29-C2FA-4B2B-80CF-400BC865BD1F}">
      <dgm:prSet phldrT="[텍스트]" custT="1"/>
      <dgm:spPr>
        <a:noFill/>
      </dgm:spPr>
      <dgm:t>
        <a:bodyPr/>
        <a:lstStyle/>
        <a:p>
          <a:pPr latinLnBrk="1"/>
          <a:r>
            <a:rPr lang="ko-KR" altLang="en-US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데이터 정규성 </a:t>
          </a:r>
          <a:r>
            <a:rPr lang="en-US" altLang="ko-KR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P</a:t>
          </a:r>
          <a:r>
            <a:rPr lang="ko-KR" altLang="en-US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값의 작은 차이가 데이터가 많아</a:t>
          </a:r>
          <a:endParaRPr lang="en-US" altLang="ko-KR" sz="2400" b="1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  <a:p>
          <a:pPr latinLnBrk="1"/>
          <a:r>
            <a:rPr lang="ko-KR" altLang="en-US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졌을 때 큰 결과 차이를 가져올 수 있음</a:t>
          </a:r>
          <a:r>
            <a:rPr lang="en-US" altLang="ko-KR" sz="24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.</a:t>
          </a:r>
          <a:endParaRPr lang="ko-KR" altLang="en-US" sz="2400" b="1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9B67797-DB5C-436F-B9EE-66BD0E646145}" type="parTrans" cxnId="{FC2089C3-015D-4521-A091-4B712CDDAF9C}">
      <dgm:prSet/>
      <dgm:spPr/>
      <dgm:t>
        <a:bodyPr/>
        <a:lstStyle/>
        <a:p>
          <a:pPr latinLnBrk="1"/>
          <a:endParaRPr lang="ko-KR" altLang="en-US" b="0">
            <a:latin typeface="궁서체" panose="02030609000101010101" pitchFamily="17" charset="-127"/>
            <a:ea typeface="궁서체" panose="02030609000101010101" pitchFamily="17" charset="-127"/>
          </a:endParaRPr>
        </a:p>
      </dgm:t>
    </dgm:pt>
    <dgm:pt modelId="{F0912A6C-5430-416D-B559-A0F250A935EC}" type="sibTrans" cxnId="{FC2089C3-015D-4521-A091-4B712CDDAF9C}">
      <dgm:prSet/>
      <dgm:spPr/>
      <dgm:t>
        <a:bodyPr/>
        <a:lstStyle/>
        <a:p>
          <a:pPr latinLnBrk="1"/>
          <a:endParaRPr lang="ko-KR" altLang="en-US" b="0">
            <a:latin typeface="궁서체" panose="02030609000101010101" pitchFamily="17" charset="-127"/>
            <a:ea typeface="궁서체" panose="02030609000101010101" pitchFamily="17" charset="-127"/>
          </a:endParaRPr>
        </a:p>
      </dgm:t>
    </dgm:pt>
    <dgm:pt modelId="{7D7412D5-88B5-494B-A31A-AB9823D43BDB}" type="pres">
      <dgm:prSet presAssocID="{357499AC-ACB6-45C0-AD46-F94607F0F41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E7F842-C976-4F54-A101-A246404A7B02}" type="pres">
      <dgm:prSet presAssocID="{0B1A86BB-7ACF-48DC-9886-B8F3BC140166}" presName="circle1" presStyleLbl="node1" presStyleIdx="0" presStyleCnt="3" custLinFactNeighborX="-15260" custLinFactNeighborY="874"/>
      <dgm:spPr>
        <a:solidFill>
          <a:schemeClr val="tx2"/>
        </a:solidFill>
      </dgm:spPr>
      <dgm:t>
        <a:bodyPr/>
        <a:lstStyle/>
        <a:p>
          <a:pPr latinLnBrk="1"/>
          <a:endParaRPr lang="ko-KR" altLang="en-US"/>
        </a:p>
      </dgm:t>
    </dgm:pt>
    <dgm:pt modelId="{20B8A57A-5FFF-4763-ACF4-C53B720E09B9}" type="pres">
      <dgm:prSet presAssocID="{0B1A86BB-7ACF-48DC-9886-B8F3BC140166}" presName="space" presStyleCnt="0"/>
      <dgm:spPr/>
    </dgm:pt>
    <dgm:pt modelId="{F28B2F31-FCB6-41CA-95F2-7773A5A560A1}" type="pres">
      <dgm:prSet presAssocID="{0B1A86BB-7ACF-48DC-9886-B8F3BC140166}" presName="rect1" presStyleLbl="alignAcc1" presStyleIdx="0" presStyleCnt="3" custScaleX="135183" custLinFactNeighborX="-29875" custLinFactNeighborY="8155"/>
      <dgm:spPr/>
      <dgm:t>
        <a:bodyPr/>
        <a:lstStyle/>
        <a:p>
          <a:pPr latinLnBrk="1"/>
          <a:endParaRPr lang="ko-KR" altLang="en-US"/>
        </a:p>
      </dgm:t>
    </dgm:pt>
    <dgm:pt modelId="{2FA59706-A3D9-409F-93FA-55687BBB9206}" type="pres">
      <dgm:prSet presAssocID="{AC49D59D-5A22-494F-A7F5-767DBB31ED52}" presName="vertSpace2" presStyleLbl="node1" presStyleIdx="0" presStyleCnt="3"/>
      <dgm:spPr/>
    </dgm:pt>
    <dgm:pt modelId="{293C0BA9-024B-45FC-B4E4-47B6F3CF6262}" type="pres">
      <dgm:prSet presAssocID="{AC49D59D-5A22-494F-A7F5-767DBB31ED52}" presName="circle2" presStyleLbl="node1" presStyleIdx="1" presStyleCnt="3" custLinFactNeighborX="-23477" custLinFactNeighborY="-558"/>
      <dgm:spPr>
        <a:solidFill>
          <a:schemeClr val="tx2"/>
        </a:solidFill>
      </dgm:spPr>
      <dgm:t>
        <a:bodyPr/>
        <a:lstStyle/>
        <a:p>
          <a:pPr latinLnBrk="1"/>
          <a:endParaRPr lang="ko-KR" altLang="en-US"/>
        </a:p>
      </dgm:t>
    </dgm:pt>
    <dgm:pt modelId="{D4677F30-D89C-47D6-A772-1F29D641E0E1}" type="pres">
      <dgm:prSet presAssocID="{AC49D59D-5A22-494F-A7F5-767DBB31ED52}" presName="rect2" presStyleLbl="alignAcc1" presStyleIdx="1" presStyleCnt="3" custScaleX="111471"/>
      <dgm:spPr/>
      <dgm:t>
        <a:bodyPr/>
        <a:lstStyle/>
        <a:p>
          <a:pPr latinLnBrk="1"/>
          <a:endParaRPr lang="ko-KR" altLang="en-US"/>
        </a:p>
      </dgm:t>
    </dgm:pt>
    <dgm:pt modelId="{6326CBC2-92AF-4E6D-B850-992F9781208D}" type="pres">
      <dgm:prSet presAssocID="{9D09DE29-C2FA-4B2B-80CF-400BC865BD1F}" presName="vertSpace3" presStyleLbl="node1" presStyleIdx="1" presStyleCnt="3"/>
      <dgm:spPr/>
    </dgm:pt>
    <dgm:pt modelId="{9B0C02EE-BF63-44C3-984E-CA9F9B15A1C5}" type="pres">
      <dgm:prSet presAssocID="{9D09DE29-C2FA-4B2B-80CF-400BC865BD1F}" presName="circle3" presStyleLbl="node1" presStyleIdx="2" presStyleCnt="3" custLinFactNeighborX="-17135" custLinFactNeighborY="-1208"/>
      <dgm:spPr>
        <a:solidFill>
          <a:schemeClr val="tx2"/>
        </a:solidFill>
      </dgm:spPr>
      <dgm:t>
        <a:bodyPr/>
        <a:lstStyle/>
        <a:p>
          <a:pPr latinLnBrk="1"/>
          <a:endParaRPr lang="ko-KR" altLang="en-US"/>
        </a:p>
      </dgm:t>
    </dgm:pt>
    <dgm:pt modelId="{382B6DF0-1B0D-42D5-B1C1-F860442FE354}" type="pres">
      <dgm:prSet presAssocID="{9D09DE29-C2FA-4B2B-80CF-400BC865BD1F}" presName="rect3" presStyleLbl="alignAcc1" presStyleIdx="2" presStyleCnt="3" custScaleX="109431"/>
      <dgm:spPr/>
      <dgm:t>
        <a:bodyPr/>
        <a:lstStyle/>
        <a:p>
          <a:pPr latinLnBrk="1"/>
          <a:endParaRPr lang="ko-KR" altLang="en-US"/>
        </a:p>
      </dgm:t>
    </dgm:pt>
    <dgm:pt modelId="{106B1F35-91E8-4459-9B65-7208AC58807D}" type="pres">
      <dgm:prSet presAssocID="{0B1A86BB-7ACF-48DC-9886-B8F3BC140166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145BE9-AE4B-4B9D-AB1D-D2DEAC48817D}" type="pres">
      <dgm:prSet presAssocID="{AC49D59D-5A22-494F-A7F5-767DBB31ED52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61522-E1B3-421F-B6D3-83D15EC470AB}" type="pres">
      <dgm:prSet presAssocID="{9D09DE29-C2FA-4B2B-80CF-400BC865BD1F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39558F5-6FFF-460B-BB70-AA6ACD986E60}" srcId="{357499AC-ACB6-45C0-AD46-F94607F0F413}" destId="{AC49D59D-5A22-494F-A7F5-767DBB31ED52}" srcOrd="1" destOrd="0" parTransId="{6EE9D409-B758-4E6F-87E4-F9236F8754DE}" sibTransId="{D09D67B3-8E2A-46E6-B269-17AD3AA5A94E}"/>
    <dgm:cxn modelId="{CF759DD5-4CF7-4C30-BB89-1F65DF65B307}" type="presOf" srcId="{9D09DE29-C2FA-4B2B-80CF-400BC865BD1F}" destId="{382B6DF0-1B0D-42D5-B1C1-F860442FE354}" srcOrd="0" destOrd="0" presId="urn:microsoft.com/office/officeart/2005/8/layout/target3"/>
    <dgm:cxn modelId="{9B7E5CEE-E577-4535-B661-725D6080E185}" type="presOf" srcId="{0B1A86BB-7ACF-48DC-9886-B8F3BC140166}" destId="{106B1F35-91E8-4459-9B65-7208AC58807D}" srcOrd="1" destOrd="0" presId="urn:microsoft.com/office/officeart/2005/8/layout/target3"/>
    <dgm:cxn modelId="{FC2089C3-015D-4521-A091-4B712CDDAF9C}" srcId="{357499AC-ACB6-45C0-AD46-F94607F0F413}" destId="{9D09DE29-C2FA-4B2B-80CF-400BC865BD1F}" srcOrd="2" destOrd="0" parTransId="{19B67797-DB5C-436F-B9EE-66BD0E646145}" sibTransId="{F0912A6C-5430-416D-B559-A0F250A935EC}"/>
    <dgm:cxn modelId="{CACB2DDC-84F1-4B24-952B-73906AFDE477}" type="presOf" srcId="{357499AC-ACB6-45C0-AD46-F94607F0F413}" destId="{7D7412D5-88B5-494B-A31A-AB9823D43BDB}" srcOrd="0" destOrd="0" presId="urn:microsoft.com/office/officeart/2005/8/layout/target3"/>
    <dgm:cxn modelId="{0F440E42-7419-4E1F-881F-655A4550F5F1}" type="presOf" srcId="{0B1A86BB-7ACF-48DC-9886-B8F3BC140166}" destId="{F28B2F31-FCB6-41CA-95F2-7773A5A560A1}" srcOrd="0" destOrd="0" presId="urn:microsoft.com/office/officeart/2005/8/layout/target3"/>
    <dgm:cxn modelId="{05F0CBEE-4E53-4D7A-A461-63177CFFB8BF}" type="presOf" srcId="{AC49D59D-5A22-494F-A7F5-767DBB31ED52}" destId="{ED145BE9-AE4B-4B9D-AB1D-D2DEAC48817D}" srcOrd="1" destOrd="0" presId="urn:microsoft.com/office/officeart/2005/8/layout/target3"/>
    <dgm:cxn modelId="{C68A444A-4AE6-429F-9C81-0912ED255BA0}" type="presOf" srcId="{9D09DE29-C2FA-4B2B-80CF-400BC865BD1F}" destId="{E6D61522-E1B3-421F-B6D3-83D15EC470AB}" srcOrd="1" destOrd="0" presId="urn:microsoft.com/office/officeart/2005/8/layout/target3"/>
    <dgm:cxn modelId="{5F1D877C-CA94-47A8-9AED-366CBD782BD8}" type="presOf" srcId="{AC49D59D-5A22-494F-A7F5-767DBB31ED52}" destId="{D4677F30-D89C-47D6-A772-1F29D641E0E1}" srcOrd="0" destOrd="0" presId="urn:microsoft.com/office/officeart/2005/8/layout/target3"/>
    <dgm:cxn modelId="{FBA13F98-98B3-4863-8698-B79E01920FE0}" srcId="{357499AC-ACB6-45C0-AD46-F94607F0F413}" destId="{0B1A86BB-7ACF-48DC-9886-B8F3BC140166}" srcOrd="0" destOrd="0" parTransId="{8A65C3C4-18D0-49BD-83B6-8A921444A130}" sibTransId="{E5E0DC6E-9EBB-4C59-ACAE-D279DA1A22E1}"/>
    <dgm:cxn modelId="{00F887D6-2D22-4EEB-8AF4-A9075E79459D}" type="presParOf" srcId="{7D7412D5-88B5-494B-A31A-AB9823D43BDB}" destId="{30E7F842-C976-4F54-A101-A246404A7B02}" srcOrd="0" destOrd="0" presId="urn:microsoft.com/office/officeart/2005/8/layout/target3"/>
    <dgm:cxn modelId="{32B3319F-77FC-4E37-B41D-A4592BFB2D39}" type="presParOf" srcId="{7D7412D5-88B5-494B-A31A-AB9823D43BDB}" destId="{20B8A57A-5FFF-4763-ACF4-C53B720E09B9}" srcOrd="1" destOrd="0" presId="urn:microsoft.com/office/officeart/2005/8/layout/target3"/>
    <dgm:cxn modelId="{ADA95FEB-0A9A-4A51-B8B5-CE55E0129536}" type="presParOf" srcId="{7D7412D5-88B5-494B-A31A-AB9823D43BDB}" destId="{F28B2F31-FCB6-41CA-95F2-7773A5A560A1}" srcOrd="2" destOrd="0" presId="urn:microsoft.com/office/officeart/2005/8/layout/target3"/>
    <dgm:cxn modelId="{27E6AD74-580A-4445-BFFE-2B346B3A40A5}" type="presParOf" srcId="{7D7412D5-88B5-494B-A31A-AB9823D43BDB}" destId="{2FA59706-A3D9-409F-93FA-55687BBB9206}" srcOrd="3" destOrd="0" presId="urn:microsoft.com/office/officeart/2005/8/layout/target3"/>
    <dgm:cxn modelId="{D37AC76A-8542-4229-A2CA-9CCB59D9F2DA}" type="presParOf" srcId="{7D7412D5-88B5-494B-A31A-AB9823D43BDB}" destId="{293C0BA9-024B-45FC-B4E4-47B6F3CF6262}" srcOrd="4" destOrd="0" presId="urn:microsoft.com/office/officeart/2005/8/layout/target3"/>
    <dgm:cxn modelId="{3016E47C-A4A6-4C12-A85E-F0AE0EF6E31F}" type="presParOf" srcId="{7D7412D5-88B5-494B-A31A-AB9823D43BDB}" destId="{D4677F30-D89C-47D6-A772-1F29D641E0E1}" srcOrd="5" destOrd="0" presId="urn:microsoft.com/office/officeart/2005/8/layout/target3"/>
    <dgm:cxn modelId="{BD9D62A8-79C4-4CD2-81AB-9AEC48E7DC5B}" type="presParOf" srcId="{7D7412D5-88B5-494B-A31A-AB9823D43BDB}" destId="{6326CBC2-92AF-4E6D-B850-992F9781208D}" srcOrd="6" destOrd="0" presId="urn:microsoft.com/office/officeart/2005/8/layout/target3"/>
    <dgm:cxn modelId="{8B024736-1075-4CD3-B3F4-24B2E329CEC5}" type="presParOf" srcId="{7D7412D5-88B5-494B-A31A-AB9823D43BDB}" destId="{9B0C02EE-BF63-44C3-984E-CA9F9B15A1C5}" srcOrd="7" destOrd="0" presId="urn:microsoft.com/office/officeart/2005/8/layout/target3"/>
    <dgm:cxn modelId="{F92108CD-F677-423A-88B8-E37A9A47136E}" type="presParOf" srcId="{7D7412D5-88B5-494B-A31A-AB9823D43BDB}" destId="{382B6DF0-1B0D-42D5-B1C1-F860442FE354}" srcOrd="8" destOrd="0" presId="urn:microsoft.com/office/officeart/2005/8/layout/target3"/>
    <dgm:cxn modelId="{734AC5AF-695B-4FFC-A904-C2AC199CE5B6}" type="presParOf" srcId="{7D7412D5-88B5-494B-A31A-AB9823D43BDB}" destId="{106B1F35-91E8-4459-9B65-7208AC58807D}" srcOrd="9" destOrd="0" presId="urn:microsoft.com/office/officeart/2005/8/layout/target3"/>
    <dgm:cxn modelId="{9C34A268-C014-4374-B468-6ABA36592488}" type="presParOf" srcId="{7D7412D5-88B5-494B-A31A-AB9823D43BDB}" destId="{ED145BE9-AE4B-4B9D-AB1D-D2DEAC48817D}" srcOrd="10" destOrd="0" presId="urn:microsoft.com/office/officeart/2005/8/layout/target3"/>
    <dgm:cxn modelId="{0E37B01D-E9A4-4AB7-8518-6471F8A3F171}" type="presParOf" srcId="{7D7412D5-88B5-494B-A31A-AB9823D43BDB}" destId="{E6D61522-E1B3-421F-B6D3-83D15EC470AB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92A94-2E23-4288-BA48-0B3B321391F8}">
      <dsp:nvSpPr>
        <dsp:cNvPr id="0" name=""/>
        <dsp:cNvSpPr/>
      </dsp:nvSpPr>
      <dsp:spPr>
        <a:xfrm>
          <a:off x="3900" y="2766084"/>
          <a:ext cx="2270225" cy="9080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/>
            <a:t>데이터정제</a:t>
          </a:r>
          <a:endParaRPr lang="ko-KR" altLang="en-US" sz="1900" kern="1200" dirty="0"/>
        </a:p>
      </dsp:txBody>
      <dsp:txXfrm>
        <a:off x="457945" y="2766084"/>
        <a:ext cx="1362135" cy="908090"/>
      </dsp:txXfrm>
    </dsp:sp>
    <dsp:sp modelId="{0EA88879-9434-402C-A0BD-FDCB704BEC67}">
      <dsp:nvSpPr>
        <dsp:cNvPr id="0" name=""/>
        <dsp:cNvSpPr/>
      </dsp:nvSpPr>
      <dsp:spPr>
        <a:xfrm>
          <a:off x="2047102" y="2766084"/>
          <a:ext cx="2270225" cy="9080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/>
            <a:t>데이터분석</a:t>
          </a:r>
        </a:p>
      </dsp:txBody>
      <dsp:txXfrm>
        <a:off x="2501147" y="2766084"/>
        <a:ext cx="1362135" cy="908090"/>
      </dsp:txXfrm>
    </dsp:sp>
    <dsp:sp modelId="{1C1DE786-5565-46C1-938C-77B08CA06124}">
      <dsp:nvSpPr>
        <dsp:cNvPr id="0" name=""/>
        <dsp:cNvSpPr/>
      </dsp:nvSpPr>
      <dsp:spPr>
        <a:xfrm>
          <a:off x="4090305" y="2766084"/>
          <a:ext cx="2270225" cy="9080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시각화</a:t>
          </a:r>
        </a:p>
      </dsp:txBody>
      <dsp:txXfrm>
        <a:off x="4544350" y="2766084"/>
        <a:ext cx="1362135" cy="908090"/>
      </dsp:txXfrm>
    </dsp:sp>
    <dsp:sp modelId="{56453A8A-69D7-4FAB-A248-FE257AF1BDE4}">
      <dsp:nvSpPr>
        <dsp:cNvPr id="0" name=""/>
        <dsp:cNvSpPr/>
      </dsp:nvSpPr>
      <dsp:spPr>
        <a:xfrm>
          <a:off x="6133507" y="2766084"/>
          <a:ext cx="2270225" cy="9080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/>
            <a:t>검증</a:t>
          </a:r>
        </a:p>
      </dsp:txBody>
      <dsp:txXfrm>
        <a:off x="6587552" y="2766084"/>
        <a:ext cx="1362135" cy="908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5F997-2870-4EE1-A55D-EA834FCD8D09}">
      <dsp:nvSpPr>
        <dsp:cNvPr id="0" name=""/>
        <dsp:cNvSpPr/>
      </dsp:nvSpPr>
      <dsp:spPr>
        <a:xfrm rot="5400000">
          <a:off x="5527027" y="2924159"/>
          <a:ext cx="1233656" cy="16747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차음료</a:t>
          </a:r>
        </a:p>
      </dsp:txBody>
      <dsp:txXfrm rot="-5400000">
        <a:off x="5585596" y="3350329"/>
        <a:ext cx="1116519" cy="822438"/>
      </dsp:txXfrm>
    </dsp:sp>
    <dsp:sp modelId="{1E2689D7-7194-499B-9F4F-18CC01A1CFA6}">
      <dsp:nvSpPr>
        <dsp:cNvPr id="0" name=""/>
        <dsp:cNvSpPr/>
      </dsp:nvSpPr>
      <dsp:spPr>
        <a:xfrm>
          <a:off x="5776305" y="248737"/>
          <a:ext cx="1376760" cy="74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776305" y="248737"/>
        <a:ext cx="1376760" cy="740193"/>
      </dsp:txXfrm>
    </dsp:sp>
    <dsp:sp modelId="{684D652D-807D-49F0-A1FD-878D28557DBD}">
      <dsp:nvSpPr>
        <dsp:cNvPr id="0" name=""/>
        <dsp:cNvSpPr/>
      </dsp:nvSpPr>
      <dsp:spPr>
        <a:xfrm>
          <a:off x="3378372" y="1462446"/>
          <a:ext cx="1233656" cy="91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 rot="-5400000">
        <a:off x="3994820" y="948955"/>
        <a:ext cx="760" cy="1027894"/>
      </dsp:txXfrm>
    </dsp:sp>
    <dsp:sp modelId="{037BFD25-35C4-4067-B3C3-97FA4509CE70}">
      <dsp:nvSpPr>
        <dsp:cNvPr id="0" name=""/>
        <dsp:cNvSpPr/>
      </dsp:nvSpPr>
      <dsp:spPr>
        <a:xfrm rot="5400000">
          <a:off x="3389139" y="531594"/>
          <a:ext cx="1233656" cy="16747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스포츠이온</a:t>
          </a:r>
          <a:endParaRPr lang="ko-KR" altLang="en-US" sz="2000" kern="1200" dirty="0">
            <a:solidFill>
              <a:schemeClr val="bg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 rot="-5400000">
        <a:off x="3447708" y="957764"/>
        <a:ext cx="1116519" cy="822438"/>
      </dsp:txXfrm>
    </dsp:sp>
    <dsp:sp modelId="{5FA9D4A2-0BFC-4178-ACB4-7B234B0A4916}">
      <dsp:nvSpPr>
        <dsp:cNvPr id="0" name=""/>
        <dsp:cNvSpPr/>
      </dsp:nvSpPr>
      <dsp:spPr>
        <a:xfrm>
          <a:off x="2711903" y="1295865"/>
          <a:ext cx="1332348" cy="74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CA8CB-48A8-4379-B296-F77ECC53F8D8}">
      <dsp:nvSpPr>
        <dsp:cNvPr id="0" name=""/>
        <dsp:cNvSpPr/>
      </dsp:nvSpPr>
      <dsp:spPr>
        <a:xfrm rot="5400000">
          <a:off x="5596706" y="531594"/>
          <a:ext cx="1233656" cy="16747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에너지</a:t>
          </a:r>
        </a:p>
      </dsp:txBody>
      <dsp:txXfrm rot="-5400000">
        <a:off x="5655275" y="957764"/>
        <a:ext cx="1116519" cy="822438"/>
      </dsp:txXfrm>
    </dsp:sp>
    <dsp:sp modelId="{732A9B6C-300C-4A7F-915F-BE111D91EA74}">
      <dsp:nvSpPr>
        <dsp:cNvPr id="0" name=""/>
        <dsp:cNvSpPr/>
      </dsp:nvSpPr>
      <dsp:spPr>
        <a:xfrm rot="5400000">
          <a:off x="4552960" y="1765250"/>
          <a:ext cx="1233656" cy="16747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건강</a:t>
          </a:r>
          <a:endParaRPr lang="en-US" altLang="ko-KR" sz="2000" kern="1200" dirty="0">
            <a:solidFill>
              <a:schemeClr val="bg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음료</a:t>
          </a:r>
        </a:p>
      </dsp:txBody>
      <dsp:txXfrm rot="-5400000">
        <a:off x="4611529" y="2191420"/>
        <a:ext cx="1116519" cy="822438"/>
      </dsp:txXfrm>
    </dsp:sp>
    <dsp:sp modelId="{BBA5F922-599B-40DA-ACC7-C2C5F37B5002}">
      <dsp:nvSpPr>
        <dsp:cNvPr id="0" name=""/>
        <dsp:cNvSpPr/>
      </dsp:nvSpPr>
      <dsp:spPr>
        <a:xfrm>
          <a:off x="5776305" y="2342992"/>
          <a:ext cx="1376760" cy="74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9072F-1C97-4FAA-A64B-66EB4C00B869}">
      <dsp:nvSpPr>
        <dsp:cNvPr id="0" name=""/>
        <dsp:cNvSpPr/>
      </dsp:nvSpPr>
      <dsp:spPr>
        <a:xfrm rot="5400000">
          <a:off x="2648541" y="1765250"/>
          <a:ext cx="1233656" cy="16747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비타민</a:t>
          </a:r>
        </a:p>
      </dsp:txBody>
      <dsp:txXfrm rot="-5400000">
        <a:off x="2707110" y="2191420"/>
        <a:ext cx="1116519" cy="822438"/>
      </dsp:txXfrm>
    </dsp:sp>
    <dsp:sp modelId="{79C74F27-D58F-43BB-B37F-DBD0C8654F5E}">
      <dsp:nvSpPr>
        <dsp:cNvPr id="0" name=""/>
        <dsp:cNvSpPr/>
      </dsp:nvSpPr>
      <dsp:spPr>
        <a:xfrm rot="5400000">
          <a:off x="3571768" y="2868200"/>
          <a:ext cx="1233656" cy="16747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과즙</a:t>
          </a:r>
        </a:p>
      </dsp:txBody>
      <dsp:txXfrm rot="-5400000">
        <a:off x="3630337" y="3294370"/>
        <a:ext cx="1116519" cy="822438"/>
      </dsp:txXfrm>
    </dsp:sp>
    <dsp:sp modelId="{C953D689-5616-4970-A01C-5A866B389389}">
      <dsp:nvSpPr>
        <dsp:cNvPr id="0" name=""/>
        <dsp:cNvSpPr/>
      </dsp:nvSpPr>
      <dsp:spPr>
        <a:xfrm>
          <a:off x="2711903" y="3390120"/>
          <a:ext cx="1332348" cy="74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8BAE8-2C36-43F9-94DF-4923B309CCB8}">
      <dsp:nvSpPr>
        <dsp:cNvPr id="0" name=""/>
        <dsp:cNvSpPr/>
      </dsp:nvSpPr>
      <dsp:spPr>
        <a:xfrm rot="5400000">
          <a:off x="6511388" y="1765250"/>
          <a:ext cx="1233656" cy="167477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탄산음료</a:t>
          </a:r>
        </a:p>
      </dsp:txBody>
      <dsp:txXfrm rot="-5400000">
        <a:off x="6569957" y="2191420"/>
        <a:ext cx="1116519" cy="822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7F842-C976-4F54-A101-A246404A7B02}">
      <dsp:nvSpPr>
        <dsp:cNvPr id="0" name=""/>
        <dsp:cNvSpPr/>
      </dsp:nvSpPr>
      <dsp:spPr>
        <a:xfrm>
          <a:off x="-1435656" y="45504"/>
          <a:ext cx="5206481" cy="5206481"/>
        </a:xfrm>
        <a:prstGeom prst="pie">
          <a:avLst>
            <a:gd name="adj1" fmla="val 5400000"/>
            <a:gd name="adj2" fmla="val 16200000"/>
          </a:avLst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B2F31-FCB6-41CA-95F2-7773A5A560A1}">
      <dsp:nvSpPr>
        <dsp:cNvPr id="0" name=""/>
        <dsp:cNvSpPr/>
      </dsp:nvSpPr>
      <dsp:spPr>
        <a:xfrm>
          <a:off x="0" y="0"/>
          <a:ext cx="9853868" cy="5206481"/>
        </a:xfrm>
        <a:prstGeom prst="rect">
          <a:avLst/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예측 정확도 평균이 높게 나오면서 </a:t>
          </a:r>
          <a:r>
            <a:rPr lang="en-US" altLang="ko-KR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R</a:t>
          </a:r>
          <a:r>
            <a:rPr lang="ko-KR" altLang="en-US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값과 차이가 많이 안나오더라도</a:t>
          </a:r>
          <a:endParaRPr lang="en-US" altLang="ko-KR" sz="2400" b="1" kern="1200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분산이 크면 실제 값에서 멀어진 예측 값이 많이 나옴</a:t>
          </a:r>
          <a:r>
            <a:rPr lang="en-US" altLang="ko-KR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.</a:t>
          </a:r>
          <a:endParaRPr lang="ko-KR" altLang="en-US" sz="2400" b="1" kern="1200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0" y="0"/>
        <a:ext cx="9853868" cy="1561947"/>
      </dsp:txXfrm>
    </dsp:sp>
    <dsp:sp modelId="{293C0BA9-024B-45FC-B4E4-47B6F3CF6262}">
      <dsp:nvSpPr>
        <dsp:cNvPr id="0" name=""/>
        <dsp:cNvSpPr/>
      </dsp:nvSpPr>
      <dsp:spPr>
        <a:xfrm>
          <a:off x="-524521" y="1543064"/>
          <a:ext cx="3384209" cy="3384209"/>
        </a:xfrm>
        <a:prstGeom prst="pie">
          <a:avLst>
            <a:gd name="adj1" fmla="val 5400000"/>
            <a:gd name="adj2" fmla="val 16200000"/>
          </a:avLst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77F30-D89C-47D6-A772-1F29D641E0E1}">
      <dsp:nvSpPr>
        <dsp:cNvPr id="0" name=""/>
        <dsp:cNvSpPr/>
      </dsp:nvSpPr>
      <dsp:spPr>
        <a:xfrm>
          <a:off x="1544017" y="1561947"/>
          <a:ext cx="8125434" cy="3384209"/>
        </a:xfrm>
        <a:prstGeom prst="rect">
          <a:avLst/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데이터가 많아질수록 분산도 줄어들면서 평균에 </a:t>
          </a:r>
          <a:endParaRPr lang="en-US" altLang="ko-KR" sz="2400" b="1" kern="1200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가까워져 예측 값이 실제 값과 멀어지는 일이 </a:t>
          </a:r>
          <a:r>
            <a:rPr lang="ko-KR" altLang="en-US" sz="2400" b="1" kern="1200" dirty="0" err="1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적어짐</a:t>
          </a:r>
          <a:r>
            <a:rPr lang="en-US" altLang="ko-KR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.</a:t>
          </a:r>
          <a:endParaRPr lang="ko-KR" altLang="en-US" sz="2400" b="1" kern="1200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544017" y="1561947"/>
        <a:ext cx="8125434" cy="1561942"/>
      </dsp:txXfrm>
    </dsp:sp>
    <dsp:sp modelId="{9B0C02EE-BF63-44C3-984E-CA9F9B15A1C5}">
      <dsp:nvSpPr>
        <dsp:cNvPr id="0" name=""/>
        <dsp:cNvSpPr/>
      </dsp:nvSpPr>
      <dsp:spPr>
        <a:xfrm>
          <a:off x="913483" y="3105022"/>
          <a:ext cx="1561943" cy="1561943"/>
        </a:xfrm>
        <a:prstGeom prst="pie">
          <a:avLst>
            <a:gd name="adj1" fmla="val 5400000"/>
            <a:gd name="adj2" fmla="val 16200000"/>
          </a:avLst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B6DF0-1B0D-42D5-B1C1-F860442FE354}">
      <dsp:nvSpPr>
        <dsp:cNvPr id="0" name=""/>
        <dsp:cNvSpPr/>
      </dsp:nvSpPr>
      <dsp:spPr>
        <a:xfrm>
          <a:off x="1618368" y="3123890"/>
          <a:ext cx="7976733" cy="1561943"/>
        </a:xfrm>
        <a:prstGeom prst="rect">
          <a:avLst/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데이터 정규성 </a:t>
          </a:r>
          <a:r>
            <a:rPr lang="en-US" altLang="ko-KR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P</a:t>
          </a:r>
          <a:r>
            <a:rPr lang="ko-KR" altLang="en-US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값의 작은 차이가 데이터가 많아</a:t>
          </a:r>
          <a:endParaRPr lang="en-US" altLang="ko-KR" sz="2400" b="1" kern="1200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졌을 때 큰 결과 차이를 가져올 수 있음</a:t>
          </a:r>
          <a:r>
            <a:rPr lang="en-US" altLang="ko-KR" sz="2400" b="1" kern="1200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rPr>
            <a:t>.</a:t>
          </a:r>
          <a:endParaRPr lang="ko-KR" altLang="en-US" sz="2400" b="1" kern="1200" dirty="0">
            <a:solidFill>
              <a:schemeClr val="tx1"/>
            </a:solidFill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1618368" y="3123890"/>
        <a:ext cx="7976733" cy="1561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6E4B8-6881-43A5-978C-3B8AA517F5F8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68EA7-5F7D-464D-9A79-CAA13F48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7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68EA7-5F7D-464D-9A79-CAA13F4864FF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1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68EA7-5F7D-464D-9A79-CAA13F4864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68EA7-5F7D-464D-9A79-CAA13F4864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5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CE0C-B6F9-41ED-B096-6ADE8F727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463FF-4670-4710-A409-4D6BFA104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50EDA-5C6D-49CD-AE75-14FB8C31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01D9-4D27-47F0-A030-04BE62E59851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0ADD2-6F10-453A-A5EB-259C6748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8C481-7035-4C15-A8D8-2AA97F54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4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01707-7CCD-45EF-944D-02A49C05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1FB94-B8F3-42B2-B14B-E0D24A71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3D832-6F2F-4B45-A280-EBB42BC0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A3C2-0309-431B-8D78-ADB46AD7C5A7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8F67-CCB2-4578-9539-9891C623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856B7-88A1-4503-8370-545168B9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23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2E2B5C-2E02-4A11-B5CD-1E67FF0CA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B2A1AF-9768-4773-8A60-14E27E353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0D50A-FC0F-4D18-9EC8-AE1A9C61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D8C1-CC63-43A7-B5AE-556B4C3118B5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006AE-AF3C-41AD-A8E6-65B68B65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B5DD0-F9A6-4857-A18D-F564E3BB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rtlCol="0" anchor="b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28BF42-BDEE-4E09-9F39-24B1B3D2801A}" type="datetime1">
              <a:rPr lang="ko-KR" altLang="en-US" smtClean="0"/>
              <a:t>2021-10-01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F283C6-66ED-4632-B489-139897C1FFAD}" type="datetime1">
              <a:rPr lang="ko-KR" altLang="en-US" smtClean="0"/>
              <a:t>2021-10-01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5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7B8EB6-06F1-4A92-83BF-72428BBFDF7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263BA4-07B2-4069-A8A4-EE4792D5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2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744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rtlCol="0"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D413A4-DF1C-4658-A5EF-2CF7DDD5E6F0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263BA4-07B2-4069-A8A4-EE4792D5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3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23283B-7DD5-4BD0-8E53-34F2858F1F68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263BA4-07B2-4069-A8A4-EE4792D5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1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2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rtlCol="0" anchor="b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 rtlCol="0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5DB4B0-F555-4807-B62A-E18E4285B9F5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263BA4-07B2-4069-A8A4-EE4792D5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0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735E-A0E0-44A3-AC01-4FC9739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E177B-5864-4539-8D9F-90866DC3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E1410-3436-4AF4-BA65-FD9A24DD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5C5D-A3D6-441B-8B1A-E48FAF5D8BB5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96DC3-59B0-437B-8D84-F8984534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FAF04-C9E1-4ED3-9663-4B648CAE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8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CD6BDD-602E-4D6C-9319-6E4041C3D67C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263BA4-07B2-4069-A8A4-EE4792D5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8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rtlCol="0" anchor="b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63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169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6354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96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42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105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7BB281E-C92E-4F60-9DF0-307C5DC1439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263BA4-07B2-4069-A8A4-EE4792D5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18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E2978E-FB56-4CEC-B758-158815F71836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263BA4-07B2-4069-A8A4-EE4792D5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1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263BA4-07B2-4069-A8A4-EE4792D59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0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F25E6-0FE1-468C-A112-79DD82C5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92CAC-5387-4505-BB80-630B4766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38E4A-3C7C-4639-8672-ED14D50F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4569-7E07-47D6-8796-C8015CFD9341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8D1B6-FAD8-403A-A0FC-A2D2F4EF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D653-2B2C-4ED5-852A-F861B10A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578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2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79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8613739" y="6266335"/>
            <a:ext cx="2743200" cy="365125"/>
          </a:xfrm>
        </p:spPr>
        <p:txBody>
          <a:bodyPr/>
          <a:lstStyle/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254767" y="6258097"/>
            <a:ext cx="6672865" cy="365125"/>
          </a:xfrm>
        </p:spPr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11356939" y="6266335"/>
            <a:ext cx="753545" cy="365125"/>
          </a:xfrm>
        </p:spPr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39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38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2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0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03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041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88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9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194CA-008E-4517-B4EF-A5410CF9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9D532-B73D-4F57-AA08-103323B28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C2263-D008-4F92-ACA9-38731ECD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96CE3-3CA0-4572-8CA3-84A26C0F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2952-F1FC-40EC-ACB9-FE2F1FBCA977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5C29-0627-4DF7-820C-8727BB54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06EE8-9D67-4781-B020-A095B6F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10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14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C6BC-8AA6-4FCA-9434-60C7E45B6FAF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 err="1"/>
              <a:t>황제훈</a:t>
            </a:r>
            <a:r>
              <a:rPr lang="en-US" altLang="ko-KR"/>
              <a:t>, </a:t>
            </a:r>
            <a:r>
              <a:rPr lang="ko-KR" altLang="en-US" err="1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8F2315-4322-4108-B616-A3236B3F2D16}"/>
              </a:ext>
            </a:extLst>
          </p:cNvPr>
          <p:cNvCxnSpPr/>
          <p:nvPr userDrawn="1"/>
        </p:nvCxnSpPr>
        <p:spPr>
          <a:xfrm>
            <a:off x="97536" y="861227"/>
            <a:ext cx="12012948" cy="0"/>
          </a:xfrm>
          <a:prstGeom prst="line">
            <a:avLst/>
          </a:prstGeom>
          <a:ln w="1270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2A35F7D-3B69-48B5-B3D3-7131780EB57C}"/>
              </a:ext>
            </a:extLst>
          </p:cNvPr>
          <p:cNvSpPr/>
          <p:nvPr userDrawn="1"/>
        </p:nvSpPr>
        <p:spPr>
          <a:xfrm>
            <a:off x="0" y="0"/>
            <a:ext cx="8082643" cy="71540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5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07B4-8CAB-4E7A-87DC-5437731E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21CA9-3C8E-45DC-9B2F-BC6763FA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0877B-64B6-4E63-BF79-B63894894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BED2E5-073C-43D8-84E8-ED98E7B6D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0C6535-149E-47A2-A104-92CA0CC65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610730-CE62-477C-B4EC-27F32BBE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94D0-7675-4697-A68A-82D087628B8B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DAB9FD-314A-4507-908A-0A86BBDA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44D589-FCC1-4414-AC5F-B2F1AB49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1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44291-E09A-45E8-BF5D-1ADE24B3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15B24-A061-4BE8-8D00-59D21B82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21827-3887-4CE8-BD70-9719760F3351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2E4E2F-2EAB-472C-B5D3-F406CF8B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2401C-3E8B-4FD5-A473-6375F980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5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9668E9-EA6C-444E-A451-2D7209F1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5E502-9785-44F6-A667-0918D51C3828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AEC31-C0A7-4893-837A-34E511F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347FB-7155-4CF6-80A0-48829217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7530-835E-4323-B75D-EB0AA65B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196-6501-4275-921E-66069270C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072A4A-D95F-4644-B3EF-C3FBF4CFA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E15FD-2CC3-47F2-93AD-ADB0936D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0A6-1EED-496C-8D80-3866F8865BBE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06E04-8795-4610-99EB-640C6DAB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88AD3-A588-4724-98D5-41A0C432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8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51898-09F4-476F-95C0-24FF4CF3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0D941D-30A5-43BD-94ED-363529F7D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A0E1A-0861-4FAF-B6C1-8D7EADE5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1CCE9-F369-4B11-88BE-D2EB68BE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A38C-C320-422D-A7DD-981A0D6F4AC6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468C9-8FEF-452C-A434-C2499D96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DA7371-C7BC-4FB4-B8A2-B313FD53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3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737B8E-3778-4D61-9A32-E9C045C0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63842-234E-4737-95AC-58EA56E7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A1015-FF11-4EA2-B7CA-9A6043BA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859F-A22F-41C4-A056-F21885BE5C33}" type="datetime1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DE3B2-1408-4343-BB23-A98892D3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F9B35-2901-484F-A0FA-755B58F5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F454-C8EF-4BAB-B138-BA6F8AC81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1" cy="394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</a:t>
            </a:r>
            <a:r>
              <a:rPr lang="ko-KR" altLang="en-US" noProof="0" dirty="0"/>
              <a:t>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07416" y="62483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fld id="{7B68859F-A22F-41C4-A056-F21885BE5C33}" type="datetime1">
              <a:rPr lang="ko-KR" altLang="en-US" smtClean="0"/>
              <a:pPr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7719" y="6248400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lang="en-US" altLang="ko-KR" dirty="0" smtClean="0"/>
              <a:t>3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R Mini Project(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황제훈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송세용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엄진호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50616" y="624839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fld id="{165CF454-C8EF-4BAB-B138-BA6F8AC8191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207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096" r:id="rId17"/>
    <p:sldLayoutId id="2147484097" r:id="rId18"/>
    <p:sldLayoutId id="2147484098" r:id="rId19"/>
    <p:sldLayoutId id="2147484099" r:id="rId20"/>
    <p:sldLayoutId id="2147484100" r:id="rId21"/>
    <p:sldLayoutId id="2147484101" r:id="rId22"/>
    <p:sldLayoutId id="2147484102" r:id="rId23"/>
    <p:sldLayoutId id="2147484103" r:id="rId24"/>
    <p:sldLayoutId id="2147484105" r:id="rId25"/>
    <p:sldLayoutId id="2147484106" r:id="rId26"/>
    <p:sldLayoutId id="2147484109" r:id="rId27"/>
    <p:sldLayoutId id="2147484114" r:id="rId28"/>
    <p:sldLayoutId id="2147484116" r:id="rId29"/>
    <p:sldLayoutId id="2147484117" r:id="rId30"/>
    <p:sldLayoutId id="2147484118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3" Type="http://schemas.microsoft.com/office/2007/relationships/hdphoto" Target="../media/hdphoto1.wdp"/><Relationship Id="rId12" Type="http://schemas.openxmlformats.org/officeDocument/2006/relationships/hyperlink" Target="https://pixabay.com/ko/illustrations/%EA%B8%B0%ED%9B%84-%EB%B3%80%ED%99%94-%EC%98%A8%EB%8F%84%EA%B3%84-%EC%98%A8%EB%8F%84-3835518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46.png"/><Relationship Id="rId15" Type="http://schemas.openxmlformats.org/officeDocument/2006/relationships/image" Target="../media/image49.png"/><Relationship Id="rId4" Type="http://schemas.openxmlformats.org/officeDocument/2006/relationships/hyperlink" Target="https://pixabay.com/ko/%ED%99%94%EC%82%B4-%EB%B8%94%EB%A3%A8-%EC%82%AC%EC%97%85-%EC%99%BC%EC%AA%BD-%EC%97%AC%EA%B8%B0%EC%97%90-%ED%99%94%EC%82%B4%ED%91%9C-%EB%B2%A1%ED%84%B0-%EC%95%84%EC%9D%B4%EC%BD%98-%EA%B8%B0%EC%88%A0-971728/" TargetMode="External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440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72806C-7DA4-4481-8A1F-595FA34FEDD1}"/>
              </a:ext>
            </a:extLst>
          </p:cNvPr>
          <p:cNvSpPr/>
          <p:nvPr/>
        </p:nvSpPr>
        <p:spPr>
          <a:xfrm>
            <a:off x="852287" y="218333"/>
            <a:ext cx="10487424" cy="17543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43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  <a:softEdge rad="127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편의점 음료 판매량</a:t>
            </a:r>
            <a:endParaRPr lang="en-US" altLang="ko-KR" sz="5400" b="0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/>
            <a:r>
              <a:rPr lang="ko-KR" altLang="en-US" sz="54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상관 관계 분석</a:t>
            </a:r>
            <a:endParaRPr lang="en-US" altLang="ko-KR" sz="5400" b="0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C7D53-066D-42A2-862F-0DD52307DBDA}"/>
              </a:ext>
            </a:extLst>
          </p:cNvPr>
          <p:cNvSpPr txBox="1"/>
          <p:nvPr/>
        </p:nvSpPr>
        <p:spPr>
          <a:xfrm>
            <a:off x="268681" y="6146453"/>
            <a:ext cx="3995409" cy="461665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50800" dist="50800" dir="5400000" algn="ctr" rotWithShape="0">
              <a:srgbClr val="000000">
                <a:alpha val="10000"/>
              </a:srgb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FFFF"/>
                </a:solidFill>
              </a:rPr>
              <a:t>3</a:t>
            </a:r>
            <a:r>
              <a:rPr lang="ko-KR" altLang="en-US" sz="2400" dirty="0" smtClean="0">
                <a:solidFill>
                  <a:srgbClr val="FFFFFF"/>
                </a:solidFill>
              </a:rPr>
              <a:t>조</a:t>
            </a:r>
            <a:r>
              <a:rPr lang="en-US" altLang="ko-KR" sz="2400" dirty="0" smtClean="0">
                <a:solidFill>
                  <a:srgbClr val="FFFFFF"/>
                </a:solidFill>
              </a:rPr>
              <a:t>: </a:t>
            </a:r>
            <a:r>
              <a:rPr lang="ko-KR" altLang="en-US" sz="2400" dirty="0" err="1" smtClean="0">
                <a:solidFill>
                  <a:srgbClr val="FFFFFF"/>
                </a:solidFill>
              </a:rPr>
              <a:t>황제훈</a:t>
            </a:r>
            <a:r>
              <a:rPr lang="en-US" altLang="ko-KR" sz="2400" dirty="0">
                <a:solidFill>
                  <a:srgbClr val="FFFFFF"/>
                </a:solidFill>
              </a:rPr>
              <a:t>,</a:t>
            </a:r>
            <a:r>
              <a:rPr lang="ko-KR" altLang="en-US" sz="2400" dirty="0" err="1" smtClean="0">
                <a:solidFill>
                  <a:srgbClr val="FFFFFF"/>
                </a:solidFill>
              </a:rPr>
              <a:t>송세용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 smtClean="0">
                <a:solidFill>
                  <a:srgbClr val="FFFFFF"/>
                </a:solidFill>
              </a:rPr>
              <a:t>엄진호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53DACA47-CAAA-4534-B9E1-7C7E4EC77623}"/>
              </a:ext>
            </a:extLst>
          </p:cNvPr>
          <p:cNvSpPr/>
          <p:nvPr/>
        </p:nvSpPr>
        <p:spPr>
          <a:xfrm>
            <a:off x="6174942" y="6464822"/>
            <a:ext cx="2943915" cy="735978"/>
          </a:xfrm>
          <a:custGeom>
            <a:avLst/>
            <a:gdLst>
              <a:gd name="connsiteX0" fmla="*/ 0 w 2943915"/>
              <a:gd name="connsiteY0" fmla="*/ 0 h 735978"/>
              <a:gd name="connsiteX1" fmla="*/ 2943915 w 2943915"/>
              <a:gd name="connsiteY1" fmla="*/ 0 h 735978"/>
              <a:gd name="connsiteX2" fmla="*/ 2943915 w 2943915"/>
              <a:gd name="connsiteY2" fmla="*/ 735978 h 735978"/>
              <a:gd name="connsiteX3" fmla="*/ 0 w 2943915"/>
              <a:gd name="connsiteY3" fmla="*/ 735978 h 735978"/>
              <a:gd name="connsiteX4" fmla="*/ 0 w 2943915"/>
              <a:gd name="connsiteY4" fmla="*/ 0 h 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3915" h="735978">
                <a:moveTo>
                  <a:pt x="0" y="0"/>
                </a:moveTo>
                <a:lnTo>
                  <a:pt x="2943915" y="0"/>
                </a:lnTo>
                <a:lnTo>
                  <a:pt x="2943915" y="735978"/>
                </a:lnTo>
                <a:lnTo>
                  <a:pt x="0" y="7359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pPr marL="0" lvl="0" indent="0" algn="ctr" defTabSz="1155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600" kern="1200"/>
          </a:p>
        </p:txBody>
      </p:sp>
    </p:spTree>
    <p:extLst>
      <p:ext uri="{BB962C8B-B14F-4D97-AF65-F5344CB8AC3E}">
        <p14:creationId xmlns:p14="http://schemas.microsoft.com/office/powerpoint/2010/main" val="30896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0F164-BC4F-4D28-BF84-3B6375CDA493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음료 판매 데이터의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상관관계 분석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2" y="2092879"/>
            <a:ext cx="2269538" cy="13400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20" y="2042081"/>
            <a:ext cx="2227590" cy="1441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992" y="36311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2096" y="36311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과즙음료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6" y="2033599"/>
            <a:ext cx="2096959" cy="14381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83231" y="3631121"/>
            <a:ext cx="13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에너지음료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661" y="2023963"/>
            <a:ext cx="2269506" cy="1408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423899" y="3631121"/>
            <a:ext cx="15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일반탄산음료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78" y="4000453"/>
            <a:ext cx="2461766" cy="148830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38914" y="5576987"/>
            <a:ext cx="8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차음료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76" y="3978179"/>
            <a:ext cx="2335324" cy="151058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64295" y="5576987"/>
            <a:ext cx="134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비타민음료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22215" y="5602069"/>
            <a:ext cx="155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스포츠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이온 음료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35" y="3978179"/>
            <a:ext cx="2390324" cy="151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0F164-BC4F-4D28-BF84-3B6375CDA493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j-ea"/>
              </a:rPr>
              <a:t>회귀식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 분석 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Stepwise</a:t>
            </a:r>
            <a:endParaRPr lang="ko-KR" altLang="en-US" sz="2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50" y="1923808"/>
            <a:ext cx="5696745" cy="3467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8703" y="5528642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47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0F164-BC4F-4D28-BF84-3B6375CDA493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sp>
        <p:nvSpPr>
          <p:cNvPr id="7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j-ea"/>
              </a:rPr>
              <a:t>회귀식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 분석 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Stepwise</a:t>
            </a:r>
            <a:endParaRPr lang="ko-KR" altLang="en-US" sz="2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992" y="36311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2096" y="36311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과즙음료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83231" y="3631121"/>
            <a:ext cx="13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에너지음료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23899" y="3631121"/>
            <a:ext cx="15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일반탄산음료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38914" y="5576987"/>
            <a:ext cx="8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차음료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37330" y="5534092"/>
            <a:ext cx="155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스포츠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이온 음료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16695" y="5581222"/>
            <a:ext cx="134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비타민음료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9" y="2088639"/>
            <a:ext cx="2338914" cy="14236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69" y="2065595"/>
            <a:ext cx="2244726" cy="14144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96" y="2078344"/>
            <a:ext cx="2713276" cy="137662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73" y="2065595"/>
            <a:ext cx="2114946" cy="143007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05" y="4100607"/>
            <a:ext cx="2395512" cy="132533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889" y="4135906"/>
            <a:ext cx="2714447" cy="136357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457" y="4114339"/>
            <a:ext cx="2602892" cy="14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8D5B0-DCCD-426F-AE47-6D7FC1E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4269A-A795-4536-BA40-CDCFB4D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12</a:t>
            </a:fld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회귀식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aic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&amp;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bic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, adjr2,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Cp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5311E-C3B2-41BC-8919-393C4226527E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59" y="1939697"/>
            <a:ext cx="6727551" cy="44908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24151" y="1939697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9434" y="2370913"/>
            <a:ext cx="3740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판매 기간이 </a:t>
            </a:r>
            <a:endParaRPr lang="en-US" altLang="ko-KR" sz="2000" dirty="0" smtClean="0"/>
          </a:p>
          <a:p>
            <a:r>
              <a:rPr lang="ko-KR" altLang="en-US" sz="2000" dirty="0" smtClean="0"/>
              <a:t>가장 큰 영향을 주는 변수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22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13</a:t>
            </a:fld>
            <a:endParaRPr lang="ko-KR" altLang="en-US"/>
          </a:p>
        </p:txBody>
      </p:sp>
      <p:sp>
        <p:nvSpPr>
          <p:cNvPr id="4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회귀식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aic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&amp;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bic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, adjr2,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Cp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5311E-C3B2-41BC-8919-393C4226527E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992" y="36311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92096" y="363112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과즙음료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83231" y="3631121"/>
            <a:ext cx="13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에너지음료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23899" y="3631121"/>
            <a:ext cx="156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일반탄산음료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38914" y="5576987"/>
            <a:ext cx="8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차음료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7761" y="5534092"/>
            <a:ext cx="155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스포츠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이온 음료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69447" y="5581222"/>
            <a:ext cx="134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비타민음료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2" y="2084404"/>
            <a:ext cx="1893337" cy="126386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73" y="2131160"/>
            <a:ext cx="1932482" cy="13305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15" y="2131160"/>
            <a:ext cx="1784838" cy="13305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582" y="2013350"/>
            <a:ext cx="2162169" cy="144831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26" y="3968863"/>
            <a:ext cx="2331879" cy="14947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20" y="4000453"/>
            <a:ext cx="2101538" cy="141256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54" y="4044783"/>
            <a:ext cx="2135975" cy="14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0F164-BC4F-4D28-BF84-3B6375CDA493}"/>
              </a:ext>
            </a:extLst>
          </p:cNvPr>
          <p:cNvSpPr txBox="1"/>
          <p:nvPr/>
        </p:nvSpPr>
        <p:spPr>
          <a:xfrm>
            <a:off x="212271" y="32652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검증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8D5B0-DCCD-426F-AE47-6D7FC1E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4269A-A795-4536-BA40-CDCFB4D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14</a:t>
            </a:fld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09~12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년 예측 데이터와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13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년 판매량 데이터 비교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95" y="1930773"/>
            <a:ext cx="7487487" cy="450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7216" y="2001582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200" y="2663682"/>
            <a:ext cx="3231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RED_LINE - 2009~2012</a:t>
            </a:r>
          </a:p>
          <a:p>
            <a:r>
              <a:rPr lang="ko-KR" altLang="en-US" dirty="0" smtClean="0"/>
              <a:t>데이터와 </a:t>
            </a:r>
            <a:endParaRPr lang="en-US" altLang="ko-KR" dirty="0" smtClean="0"/>
          </a:p>
          <a:p>
            <a:r>
              <a:rPr lang="en-US" altLang="ko-KR" dirty="0" smtClean="0"/>
              <a:t>BLUE_LINE- 2013 </a:t>
            </a:r>
          </a:p>
          <a:p>
            <a:r>
              <a:rPr lang="ko-KR" altLang="en-US" dirty="0" smtClean="0"/>
              <a:t>실제 판매량 데이터를 </a:t>
            </a:r>
            <a:endParaRPr lang="en-US" altLang="ko-KR" dirty="0" smtClean="0"/>
          </a:p>
          <a:p>
            <a:r>
              <a:rPr lang="ko-KR" altLang="en-US" dirty="0" err="1" smtClean="0"/>
              <a:t>비교하였을때</a:t>
            </a:r>
            <a:endParaRPr lang="en-US" altLang="ko-KR" dirty="0"/>
          </a:p>
          <a:p>
            <a:r>
              <a:rPr lang="ko-KR" altLang="en-US" dirty="0" smtClean="0"/>
              <a:t>전체적인 판매량이 증가함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해가 지날수록 모든 음료부문에서 판매량이 증가하는 추세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09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87719" y="6371488"/>
            <a:ext cx="6672865" cy="365125"/>
          </a:xfrm>
        </p:spPr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0F164-BC4F-4D28-BF84-3B6375CDA493}"/>
              </a:ext>
            </a:extLst>
          </p:cNvPr>
          <p:cNvSpPr txBox="1"/>
          <p:nvPr/>
        </p:nvSpPr>
        <p:spPr>
          <a:xfrm>
            <a:off x="212271" y="32652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4.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검증</a:t>
            </a: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09~12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년 예측 데이터와 </a:t>
            </a:r>
            <a:r>
              <a:rPr lang="en-US" altLang="ko-KR" sz="2400" dirty="0">
                <a:solidFill>
                  <a:schemeClr val="tx1"/>
                </a:solidFill>
                <a:latin typeface="+mj-ea"/>
              </a:rPr>
              <a:t>13</a:t>
            </a:r>
            <a:r>
              <a:rPr lang="ko-KR" altLang="en-US" sz="2400" dirty="0">
                <a:solidFill>
                  <a:schemeClr val="tx1"/>
                </a:solidFill>
                <a:latin typeface="+mj-ea"/>
              </a:rPr>
              <a:t>년 판매량 데이터 비교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2992" y="3631121"/>
            <a:ext cx="109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건강음료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92.37%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2096" y="3631121"/>
            <a:ext cx="109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과즙음료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90.26%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3231" y="3631121"/>
            <a:ext cx="136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에너지음료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42.2%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23899" y="3631121"/>
            <a:ext cx="156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일반탄산음료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64.67%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21485" y="5786046"/>
            <a:ext cx="112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차음료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76.81%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7761" y="5806653"/>
            <a:ext cx="1551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스포츠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이온 음료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74.41%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28770" y="5853783"/>
            <a:ext cx="134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비타민음료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63.57%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4" y="2065042"/>
            <a:ext cx="2099094" cy="12639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34" y="2038190"/>
            <a:ext cx="2371362" cy="13860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39" y="1880595"/>
            <a:ext cx="1435989" cy="16328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17" y="1892126"/>
            <a:ext cx="2866793" cy="167820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57" y="4220262"/>
            <a:ext cx="1356008" cy="154248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37" y="4353520"/>
            <a:ext cx="2027010" cy="14730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52" y="4307066"/>
            <a:ext cx="2574519" cy="14337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9487" y="4879191"/>
            <a:ext cx="109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정확도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9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16</a:t>
            </a:fld>
            <a:endParaRPr lang="ko-KR" altLang="en-US"/>
          </a:p>
        </p:txBody>
      </p:sp>
      <p:sp>
        <p:nvSpPr>
          <p:cNvPr id="4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회귀식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aic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&amp;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bic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, adjr2,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Cp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5311E-C3B2-41BC-8919-393C4226527E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2788" y="5493473"/>
            <a:ext cx="19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음료 데이터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59" y="1982434"/>
            <a:ext cx="554432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17</a:t>
            </a:fld>
            <a:endParaRPr lang="ko-KR" altLang="en-US"/>
          </a:p>
        </p:txBody>
      </p:sp>
      <p:sp>
        <p:nvSpPr>
          <p:cNvPr id="4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회귀식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aic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&amp;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bic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, adjr2,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Cp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5311E-C3B2-41BC-8919-393C4226527E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06" y="1996723"/>
            <a:ext cx="5582429" cy="32865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42788" y="5493473"/>
            <a:ext cx="19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음료 데이터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9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18</a:t>
            </a:fld>
            <a:endParaRPr lang="ko-KR" altLang="en-US"/>
          </a:p>
        </p:txBody>
      </p:sp>
      <p:sp>
        <p:nvSpPr>
          <p:cNvPr id="4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회귀식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aic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&amp;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bic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, adjr2,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Cp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5311E-C3B2-41BC-8919-393C4226527E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31" y="1879699"/>
            <a:ext cx="5179780" cy="3520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42788" y="5493473"/>
            <a:ext cx="19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음료 데이터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62345F-B83B-4D8E-89D8-ABF55B57CA83}"/>
              </a:ext>
            </a:extLst>
          </p:cNvPr>
          <p:cNvSpPr/>
          <p:nvPr/>
        </p:nvSpPr>
        <p:spPr>
          <a:xfrm>
            <a:off x="3911772" y="1241068"/>
            <a:ext cx="4125433" cy="563524"/>
          </a:xfrm>
          <a:prstGeom prst="round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목       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457-146B-4177-8E76-419D39BF33B3}"/>
              </a:ext>
            </a:extLst>
          </p:cNvPr>
          <p:cNvSpPr txBox="1"/>
          <p:nvPr/>
        </p:nvSpPr>
        <p:spPr>
          <a:xfrm>
            <a:off x="3722912" y="2090058"/>
            <a:ext cx="5086649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진행 개요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전처리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검증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상관관계 분석 결과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상관관계 분석에 따른 결론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595C269E-83F2-4105-B827-79F453D2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2A0483E-A8AD-4E5A-85A6-FB1C8369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19</a:t>
            </a:fld>
            <a:endParaRPr lang="ko-KR" altLang="en-US"/>
          </a:p>
        </p:txBody>
      </p:sp>
      <p:sp>
        <p:nvSpPr>
          <p:cNvPr id="4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회귀식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aic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&amp;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bic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, adjr2, </a:t>
            </a:r>
            <a:r>
              <a:rPr lang="en-US" altLang="ko-KR" sz="2400" dirty="0" err="1">
                <a:solidFill>
                  <a:schemeClr val="tx1"/>
                </a:solidFill>
                <a:latin typeface="+mj-ea"/>
                <a:ea typeface="+mj-ea"/>
              </a:rPr>
              <a:t>Cp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5311E-C3B2-41BC-8919-393C4226527E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04" y="1951891"/>
            <a:ext cx="6289434" cy="3541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9357" y="5493473"/>
            <a:ext cx="229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모든 음료 데이터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latin typeface="+mj-ea"/>
                <a:ea typeface="+mj-ea"/>
              </a:rPr>
              <a:t>85.07%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0C86A-1274-4EEF-BE33-3D7B87A2CC38}"/>
              </a:ext>
            </a:extLst>
          </p:cNvPr>
          <p:cNvSpPr txBox="1"/>
          <p:nvPr/>
        </p:nvSpPr>
        <p:spPr>
          <a:xfrm>
            <a:off x="212271" y="65310"/>
            <a:ext cx="4297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ea"/>
                <a:ea typeface="+mj-ea"/>
              </a:rPr>
              <a:t>5. </a:t>
            </a:r>
            <a:r>
              <a:rPr lang="ko-KR" altLang="en-US" sz="3200" dirty="0">
                <a:latin typeface="+mj-ea"/>
                <a:ea typeface="+mj-ea"/>
              </a:rPr>
              <a:t>상관관계 분석 결과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273246-1961-420F-A5BC-36EDF39A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14BC5-5F84-485F-BF23-FABBAE02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6E4718-43A3-4113-8E86-9B56829D51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99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19699291">
            <a:off x="1966537" y="626459"/>
            <a:ext cx="7755029" cy="6910421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8C061-02FE-4B4D-848E-73B68BDBD74F}"/>
              </a:ext>
            </a:extLst>
          </p:cNvPr>
          <p:cNvSpPr txBox="1"/>
          <p:nvPr/>
        </p:nvSpPr>
        <p:spPr>
          <a:xfrm>
            <a:off x="3859895" y="28066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+mj-ea"/>
                <a:ea typeface="+mj-ea"/>
              </a:rPr>
              <a:t>판매일수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3DB91-CDD8-4847-A624-E851839B13F1}"/>
              </a:ext>
            </a:extLst>
          </p:cNvPr>
          <p:cNvSpPr txBox="1"/>
          <p:nvPr/>
        </p:nvSpPr>
        <p:spPr>
          <a:xfrm>
            <a:off x="7095149" y="35879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가격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71118-B7BF-433C-81F1-2A7F17B14BD2}"/>
              </a:ext>
            </a:extLst>
          </p:cNvPr>
          <p:cNvSpPr txBox="1"/>
          <p:nvPr/>
        </p:nvSpPr>
        <p:spPr>
          <a:xfrm>
            <a:off x="9887455" y="40596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+mj-ea"/>
                <a:ea typeface="+mj-ea"/>
              </a:rPr>
              <a:t>휴일일수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B50CE-1948-4561-8D8E-E51CB2754BE5}"/>
              </a:ext>
            </a:extLst>
          </p:cNvPr>
          <p:cNvSpPr txBox="1"/>
          <p:nvPr/>
        </p:nvSpPr>
        <p:spPr>
          <a:xfrm>
            <a:off x="544850" y="1003995"/>
            <a:ext cx="891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■ 기온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 err="1">
                <a:latin typeface="+mj-ea"/>
                <a:ea typeface="+mj-ea"/>
              </a:rPr>
              <a:t>판매일수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가격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 err="1">
                <a:latin typeface="+mj-ea"/>
                <a:ea typeface="+mj-ea"/>
              </a:rPr>
              <a:t>휴일일수</a:t>
            </a:r>
            <a:r>
              <a:rPr lang="ko-KR" altLang="en-US" sz="2400" dirty="0">
                <a:latin typeface="+mj-ea"/>
                <a:ea typeface="+mj-ea"/>
              </a:rPr>
              <a:t> 순으로 상관관계가 </a:t>
            </a:r>
            <a:r>
              <a:rPr lang="ko-KR" altLang="en-US" sz="2400" dirty="0" smtClean="0">
                <a:latin typeface="+mj-ea"/>
                <a:ea typeface="+mj-ea"/>
              </a:rPr>
              <a:t>높았음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40157-0E93-4CF8-B988-3F96B3D71819}"/>
              </a:ext>
            </a:extLst>
          </p:cNvPr>
          <p:cNvSpPr txBox="1"/>
          <p:nvPr/>
        </p:nvSpPr>
        <p:spPr>
          <a:xfrm>
            <a:off x="1138390" y="2299496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기 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C0C8247-B87D-45BA-B696-B317A0075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2"/>
              </a:ext>
            </a:extLst>
          </a:blip>
          <a:stretch>
            <a:fillRect/>
          </a:stretch>
        </p:blipFill>
        <p:spPr>
          <a:xfrm>
            <a:off x="658577" y="3059581"/>
            <a:ext cx="1959515" cy="271354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071" y="3301780"/>
            <a:ext cx="3001702" cy="208618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657" y="4577178"/>
            <a:ext cx="1621570" cy="162157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97" y="4038721"/>
            <a:ext cx="1734401" cy="17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E12EE-7BE3-4207-8072-3FB62EA2E3BF}"/>
              </a:ext>
            </a:extLst>
          </p:cNvPr>
          <p:cNvSpPr txBox="1"/>
          <p:nvPr/>
        </p:nvSpPr>
        <p:spPr>
          <a:xfrm>
            <a:off x="212271" y="48981"/>
            <a:ext cx="5697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j-ea"/>
                <a:ea typeface="+mj-ea"/>
              </a:rPr>
              <a:t>6. </a:t>
            </a:r>
            <a:r>
              <a:rPr lang="ko-KR" altLang="en-US" sz="3200" dirty="0">
                <a:latin typeface="+mj-ea"/>
                <a:ea typeface="+mj-ea"/>
              </a:rPr>
              <a:t>상관관계 분석에 따른 결론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F0A58-32FE-4412-8495-64788689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D0C2AA-2908-4135-8ED6-4551585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21</a:t>
            </a:fld>
            <a:endParaRPr lang="ko-KR" altLang="en-US"/>
          </a:p>
        </p:txBody>
      </p:sp>
      <p:graphicFrame>
        <p:nvGraphicFramePr>
          <p:cNvPr id="39" name="다이어그램 38">
            <a:extLst>
              <a:ext uri="{FF2B5EF4-FFF2-40B4-BE49-F238E27FC236}">
                <a16:creationId xmlns:a16="http://schemas.microsoft.com/office/drawing/2014/main" id="{A3E07F6C-0044-4086-8907-87146CEA7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840232"/>
              </p:ext>
            </p:extLst>
          </p:nvPr>
        </p:nvGraphicFramePr>
        <p:xfrm>
          <a:off x="2032000" y="989045"/>
          <a:ext cx="9892522" cy="520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4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083AE6-4918-415D-8D6C-F5F8AEF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22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46E0C7-E8AB-4FC4-B757-678EA11BB0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17334B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15576D-F8B0-4ADB-BE56-84B6D8CE0857}"/>
              </a:ext>
            </a:extLst>
          </p:cNvPr>
          <p:cNvSpPr/>
          <p:nvPr/>
        </p:nvSpPr>
        <p:spPr>
          <a:xfrm>
            <a:off x="2365936" y="1916650"/>
            <a:ext cx="7572094" cy="280076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FFF00"/>
                </a:solidFill>
                <a:effectLst/>
              </a:rPr>
              <a:t>Question</a:t>
            </a:r>
            <a:r>
              <a:rPr lang="ko-KR" altLang="en-US" sz="8800" b="0" cap="none" spc="0" dirty="0">
                <a:ln w="0"/>
                <a:solidFill>
                  <a:srgbClr val="FFFF00"/>
                </a:solidFill>
                <a:effectLst/>
              </a:rPr>
              <a:t> </a:t>
            </a:r>
            <a:r>
              <a:rPr lang="en-US" altLang="ko-KR" sz="8800" b="0" cap="none" spc="0" dirty="0">
                <a:ln w="0"/>
                <a:solidFill>
                  <a:srgbClr val="FFFF00"/>
                </a:solidFill>
                <a:effectLst/>
              </a:rPr>
              <a:t>&amp;</a:t>
            </a:r>
            <a:r>
              <a:rPr lang="ko-KR" altLang="en-US" sz="8800" b="0" cap="none" spc="0" dirty="0">
                <a:ln w="0"/>
                <a:solidFill>
                  <a:srgbClr val="FFFF00"/>
                </a:solidFill>
                <a:effectLst/>
              </a:rPr>
              <a:t> </a:t>
            </a:r>
            <a:r>
              <a:rPr lang="en-US" altLang="ko-KR" sz="8800" b="0" cap="none" spc="0" dirty="0">
                <a:ln w="0"/>
                <a:solidFill>
                  <a:srgbClr val="FFFF00"/>
                </a:solidFill>
                <a:effectLst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9609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74989-5873-4771-A517-BFCB8068922D}"/>
              </a:ext>
            </a:extLst>
          </p:cNvPr>
          <p:cNvSpPr txBox="1"/>
          <p:nvPr/>
        </p:nvSpPr>
        <p:spPr>
          <a:xfrm>
            <a:off x="163284" y="16323"/>
            <a:ext cx="419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진행 개요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BE96FF-3B8C-4B81-BA52-A00795FC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284" y="6332851"/>
            <a:ext cx="6672865" cy="36512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en-US" altLang="ko-KR" dirty="0"/>
              <a:t>R Mini Project(</a:t>
            </a:r>
            <a:r>
              <a:rPr lang="ko-KR" altLang="en-US" dirty="0"/>
              <a:t>조장</a:t>
            </a:r>
            <a:r>
              <a:rPr lang="en-US" altLang="ko-KR" dirty="0"/>
              <a:t>:</a:t>
            </a:r>
            <a:r>
              <a:rPr lang="ko-KR" altLang="en-US" dirty="0" err="1"/>
              <a:t>황제훈</a:t>
            </a:r>
            <a:r>
              <a:rPr lang="en-US" altLang="ko-KR" dirty="0"/>
              <a:t>, </a:t>
            </a:r>
            <a:r>
              <a:rPr lang="ko-KR" altLang="en-US" dirty="0" err="1"/>
              <a:t>송세용</a:t>
            </a:r>
            <a:r>
              <a:rPr lang="en-US" altLang="ko-KR" dirty="0"/>
              <a:t>, </a:t>
            </a:r>
            <a:r>
              <a:rPr lang="ko-KR" altLang="en-US" dirty="0"/>
              <a:t>엄진호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80724-8449-47B8-8F12-82BF9393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352E85B-948C-426F-BC5A-C59DD920D7A3}"/>
              </a:ext>
            </a:extLst>
          </p:cNvPr>
          <p:cNvSpPr/>
          <p:nvPr/>
        </p:nvSpPr>
        <p:spPr>
          <a:xfrm>
            <a:off x="435009" y="1380425"/>
            <a:ext cx="2869951" cy="122495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목   표</a:t>
            </a: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4F27B779-B68E-49AC-8EDE-89BC3A583EDA}"/>
              </a:ext>
            </a:extLst>
          </p:cNvPr>
          <p:cNvSpPr/>
          <p:nvPr/>
        </p:nvSpPr>
        <p:spPr>
          <a:xfrm>
            <a:off x="3194311" y="1380425"/>
            <a:ext cx="8721464" cy="1224951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2009~2013</a:t>
            </a:r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년 스포츠 이온음료의 월별 평균 판매량과 </a:t>
            </a:r>
            <a:endParaRPr lang="en-US" altLang="ko-KR" sz="24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다른변수와의 상관 분석</a:t>
            </a: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036691CC-A6BE-4B0F-9D76-92624AF9FCC9}"/>
              </a:ext>
            </a:extLst>
          </p:cNvPr>
          <p:cNvSpPr/>
          <p:nvPr/>
        </p:nvSpPr>
        <p:spPr>
          <a:xfrm>
            <a:off x="435009" y="3061493"/>
            <a:ext cx="2869951" cy="122495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>
                    <a:lumMod val="95000"/>
                    <a:lumOff val="5000"/>
                  </a:schemeClr>
                </a:solidFill>
              </a:rPr>
              <a:t>분석도구</a:t>
            </a: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43000297-A35B-4CD4-AE87-6FF583D84FAE}"/>
              </a:ext>
            </a:extLst>
          </p:cNvPr>
          <p:cNvSpPr/>
          <p:nvPr/>
        </p:nvSpPr>
        <p:spPr>
          <a:xfrm>
            <a:off x="3194311" y="3061493"/>
            <a:ext cx="6142008" cy="1224951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R Studio</a:t>
            </a:r>
            <a:endParaRPr lang="ko-KR" altLang="en-US" sz="32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8" name="다이어그램 17">
            <a:extLst>
              <a:ext uri="{FF2B5EF4-FFF2-40B4-BE49-F238E27FC236}">
                <a16:creationId xmlns:a16="http://schemas.microsoft.com/office/drawing/2014/main" id="{BD340169-7CCD-4815-98F4-0F008CE22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918721"/>
              </p:ext>
            </p:extLst>
          </p:nvPr>
        </p:nvGraphicFramePr>
        <p:xfrm>
          <a:off x="3393028" y="2056496"/>
          <a:ext cx="8407633" cy="644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123F0EDB-B3E1-4B0A-8721-6E5AF625565F}"/>
              </a:ext>
            </a:extLst>
          </p:cNvPr>
          <p:cNvSpPr/>
          <p:nvPr/>
        </p:nvSpPr>
        <p:spPr>
          <a:xfrm>
            <a:off x="435009" y="4664151"/>
            <a:ext cx="2869951" cy="1224951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분석과정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7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4CCA1-74E3-4D5D-811E-1BB83D6BD2FC}"/>
              </a:ext>
            </a:extLst>
          </p:cNvPr>
          <p:cNvSpPr txBox="1"/>
          <p:nvPr/>
        </p:nvSpPr>
        <p:spPr>
          <a:xfrm>
            <a:off x="212271" y="16323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전처리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05B359-D715-46FE-92D1-AAEC4351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271" y="6253515"/>
            <a:ext cx="6672865" cy="36512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en-US" altLang="ko-KR" dirty="0"/>
              <a:t>R Mini Project(</a:t>
            </a:r>
            <a:r>
              <a:rPr lang="ko-KR" altLang="en-US" dirty="0"/>
              <a:t>조장</a:t>
            </a:r>
            <a:r>
              <a:rPr lang="en-US" altLang="ko-KR" dirty="0"/>
              <a:t>:</a:t>
            </a:r>
            <a:r>
              <a:rPr lang="ko-KR" altLang="en-US" dirty="0" err="1"/>
              <a:t>황제훈</a:t>
            </a:r>
            <a:r>
              <a:rPr lang="en-US" altLang="ko-KR" dirty="0"/>
              <a:t>, </a:t>
            </a:r>
            <a:r>
              <a:rPr lang="ko-KR" altLang="en-US" dirty="0" err="1"/>
              <a:t>송세용</a:t>
            </a:r>
            <a:r>
              <a:rPr lang="en-US" altLang="ko-KR" dirty="0"/>
              <a:t>, </a:t>
            </a:r>
            <a:r>
              <a:rPr lang="ko-KR" altLang="en-US" dirty="0"/>
              <a:t>엄진호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A107C4-A3BF-485D-88C5-DAB97107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0336" y="6583680"/>
            <a:ext cx="1040148" cy="228593"/>
          </a:xfrm>
        </p:spPr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3</a:t>
            </a:fld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E4FE5DE-6518-4635-85FE-3868DD6B7D51}"/>
              </a:ext>
            </a:extLst>
          </p:cNvPr>
          <p:cNvSpPr/>
          <p:nvPr/>
        </p:nvSpPr>
        <p:spPr>
          <a:xfrm>
            <a:off x="197807" y="1201783"/>
            <a:ext cx="296526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대상 데이터</a:t>
            </a:r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D5ACD84E-4EE5-4829-A75F-138A2BB1B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659766"/>
              </p:ext>
            </p:extLst>
          </p:nvPr>
        </p:nvGraphicFramePr>
        <p:xfrm>
          <a:off x="940777" y="1494170"/>
          <a:ext cx="9864969" cy="437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2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51273-185B-46B0-824F-4DE3246F710E}"/>
              </a:ext>
            </a:extLst>
          </p:cNvPr>
          <p:cNvSpPr txBox="1"/>
          <p:nvPr/>
        </p:nvSpPr>
        <p:spPr>
          <a:xfrm>
            <a:off x="212271" y="32652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전처리</a:t>
            </a:r>
            <a:endParaRPr lang="ko-KR" altLang="en-US" sz="3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EC20AD-F5AD-48C8-BFAC-319DB4CA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30604-1C1A-4434-9888-CCA8FE18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4</a:t>
            </a:fld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B7631B4-9FFD-48D1-9A36-AA961C21FAFA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EFC53D-F1D6-4599-BDF0-FA75282BBCBE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2009~2012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음료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’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데이터 추출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89" y="2028092"/>
            <a:ext cx="6048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조 </a:t>
            </a:r>
            <a:r>
              <a:rPr lang="en-US" altLang="ko-KR" smtClean="0"/>
              <a:t>R Mini Project(</a:t>
            </a:r>
            <a:r>
              <a:rPr lang="ko-KR" altLang="en-US" smtClean="0"/>
              <a:t>조장</a:t>
            </a:r>
            <a:r>
              <a:rPr lang="en-US" altLang="ko-KR" smtClean="0"/>
              <a:t>:</a:t>
            </a:r>
            <a:r>
              <a:rPr lang="ko-KR" altLang="en-US" smtClean="0"/>
              <a:t>황제훈</a:t>
            </a:r>
            <a:r>
              <a:rPr lang="en-US" altLang="ko-KR" smtClean="0"/>
              <a:t>, </a:t>
            </a:r>
            <a:r>
              <a:rPr lang="ko-KR" altLang="en-US" smtClean="0"/>
              <a:t>송세용</a:t>
            </a:r>
            <a:r>
              <a:rPr lang="en-US" altLang="ko-KR" smtClean="0"/>
              <a:t>, </a:t>
            </a:r>
            <a:r>
              <a:rPr lang="ko-KR" altLang="en-US" smtClean="0"/>
              <a:t>엄진호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Page. </a:t>
            </a:r>
            <a:fld id="{271D9759-EED8-4107-9D98-5772E66209A4}" type="slidenum">
              <a:rPr lang="en-US" altLang="ko-KR" smtClean="0"/>
              <a:pPr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41" y="1257855"/>
            <a:ext cx="6251330" cy="4145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9764" y="540329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51273-185B-46B0-824F-4DE3246F710E}"/>
              </a:ext>
            </a:extLst>
          </p:cNvPr>
          <p:cNvSpPr txBox="1"/>
          <p:nvPr/>
        </p:nvSpPr>
        <p:spPr>
          <a:xfrm>
            <a:off x="212271" y="32652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전처리</a:t>
            </a:r>
            <a:endParaRPr lang="ko-KR" altLang="en-US" sz="3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사각형: 둥근 대각선 방향 모서리 4">
            <a:extLst>
              <a:ext uri="{FF2B5EF4-FFF2-40B4-BE49-F238E27FC236}">
                <a16:creationId xmlns:a16="http://schemas.microsoft.com/office/drawing/2014/main" id="{EB7631B4-9FFD-48D1-9A36-AA961C21FAFA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ko-KR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3246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0F164-BC4F-4D28-BF84-3B6375CDA493}"/>
              </a:ext>
            </a:extLst>
          </p:cNvPr>
          <p:cNvSpPr txBox="1"/>
          <p:nvPr/>
        </p:nvSpPr>
        <p:spPr>
          <a:xfrm>
            <a:off x="212271" y="32652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전처리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8D5B0-DCCD-426F-AE47-6D7FC1E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4269A-A795-4536-BA40-CDCFB4D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r>
              <a:rPr lang="ko-KR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음료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데이터의 이상치 </a:t>
            </a:r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결측치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확인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(1/2)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0" y="2104162"/>
            <a:ext cx="2244466" cy="14883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09" y="2104161"/>
            <a:ext cx="2268416" cy="14823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46" y="2104161"/>
            <a:ext cx="1987061" cy="14823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72" y="2104161"/>
            <a:ext cx="1836064" cy="14846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51" y="4066881"/>
            <a:ext cx="1814111" cy="19103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5464" y="369754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5113" y="5977236"/>
            <a:ext cx="100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차음료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6198" y="371944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과즙음료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43002" y="3702167"/>
            <a:ext cx="161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일반탄산음료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8245" y="3697549"/>
            <a:ext cx="13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에너지음료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43" y="4066881"/>
            <a:ext cx="2188730" cy="19103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85259" y="6057712"/>
            <a:ext cx="137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비타민음료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58529" y="5729387"/>
            <a:ext cx="155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스포츠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이온 음료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3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0F164-BC4F-4D28-BF84-3B6375CDA493}"/>
              </a:ext>
            </a:extLst>
          </p:cNvPr>
          <p:cNvSpPr txBox="1"/>
          <p:nvPr/>
        </p:nvSpPr>
        <p:spPr>
          <a:xfrm>
            <a:off x="212271" y="32652"/>
            <a:ext cx="3321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전처리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8D5B0-DCCD-426F-AE47-6D7FC1E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4269A-A795-4536-BA40-CDCFB4D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7</a:t>
            </a:fld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lang="ko-KR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음료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데이터의 이상치 </a:t>
            </a:r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결측치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확인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(2/2)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08" y="2132117"/>
            <a:ext cx="2228908" cy="20731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27" y="2132118"/>
            <a:ext cx="2275955" cy="20731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3243" y="4285714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97985" y="4366145"/>
            <a:ext cx="91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차음료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8" y="2132118"/>
            <a:ext cx="2547007" cy="20731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8565" y="4366145"/>
            <a:ext cx="158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일반탄산음료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0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0F164-BC4F-4D28-BF84-3B6375CDA493}"/>
              </a:ext>
            </a:extLst>
          </p:cNvPr>
          <p:cNvSpPr txBox="1"/>
          <p:nvPr/>
        </p:nvSpPr>
        <p:spPr>
          <a:xfrm>
            <a:off x="212271" y="32652"/>
            <a:ext cx="2906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3.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분석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8D5B0-DCCD-426F-AE47-6D7FC1E3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</a:t>
            </a:r>
            <a:r>
              <a:rPr lang="en-US" altLang="ko-KR"/>
              <a:t>R Mini Project(</a:t>
            </a:r>
            <a:r>
              <a:rPr lang="ko-KR" altLang="en-US"/>
              <a:t>조장</a:t>
            </a:r>
            <a:r>
              <a:rPr lang="en-US" altLang="ko-KR"/>
              <a:t>:</a:t>
            </a:r>
            <a:r>
              <a:rPr lang="ko-KR" altLang="en-US"/>
              <a:t>황제훈</a:t>
            </a:r>
            <a:r>
              <a:rPr lang="en-US" altLang="ko-KR"/>
              <a:t>, </a:t>
            </a:r>
            <a:r>
              <a:rPr lang="ko-KR" altLang="en-US"/>
              <a:t>송세용</a:t>
            </a:r>
            <a:r>
              <a:rPr lang="en-US" altLang="ko-KR"/>
              <a:t>, </a:t>
            </a:r>
            <a:r>
              <a:rPr lang="ko-KR" altLang="en-US"/>
              <a:t>엄진호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4269A-A795-4536-BA40-CDCFB4D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Page. </a:t>
            </a:r>
            <a:fld id="{271D9759-EED8-4107-9D98-5772E66209A4}" type="slidenum">
              <a:rPr lang="en-US" altLang="ko-KR" smtClean="0"/>
              <a:pPr/>
              <a:t>8</a:t>
            </a:fld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DCA9068-9413-4DAA-9520-9F9038CAB7BB}"/>
              </a:ext>
            </a:extLst>
          </p:cNvPr>
          <p:cNvSpPr/>
          <p:nvPr/>
        </p:nvSpPr>
        <p:spPr>
          <a:xfrm>
            <a:off x="197807" y="1201783"/>
            <a:ext cx="2489409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BA7C31-BEFB-403D-98C7-2FA7496343C5}"/>
              </a:ext>
            </a:extLst>
          </p:cNvPr>
          <p:cNvSpPr/>
          <p:nvPr/>
        </p:nvSpPr>
        <p:spPr>
          <a:xfrm>
            <a:off x="3194873" y="1201783"/>
            <a:ext cx="8412409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음료 판매 데이터의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상관관계 분석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69" y="2000753"/>
            <a:ext cx="5582429" cy="3296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9764" y="540329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건강음료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9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다마스크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사용자 지정 1">
      <a:majorFont>
        <a:latin typeface="Bookman Old Style"/>
        <a:ea typeface="휴먼엑스포"/>
        <a:cs typeface=""/>
      </a:majorFont>
      <a:minorFont>
        <a:latin typeface="Rockwell"/>
        <a:ea typeface="휴먼엑스포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62_TF44600913.potx" id="{57C032AB-92E1-4FDB-825F-47F2A7CFA7C0}" vid="{D72BCFED-FE9D-4807-8853-B3610124708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832</Words>
  <Application>Microsoft Office PowerPoint</Application>
  <PresentationFormat>와이드스크린</PresentationFormat>
  <Paragraphs>205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휴먼엑스포</vt:lpstr>
      <vt:lpstr>Arial</vt:lpstr>
      <vt:lpstr>Arial Black</vt:lpstr>
      <vt:lpstr>Rockwell</vt:lpstr>
      <vt:lpstr>디자인 사용자 지정</vt:lpstr>
      <vt:lpstr>다마스크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aaa</dc:creator>
  <cp:lastModifiedBy>aaa</cp:lastModifiedBy>
  <cp:revision>22</cp:revision>
  <dcterms:created xsi:type="dcterms:W3CDTF">2021-10-01T00:14:38Z</dcterms:created>
  <dcterms:modified xsi:type="dcterms:W3CDTF">2021-10-01T07:53:09Z</dcterms:modified>
</cp:coreProperties>
</file>