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0" r:id="rId3"/>
    <p:sldId id="261" r:id="rId4"/>
    <p:sldId id="270" r:id="rId5"/>
    <p:sldId id="271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E01"/>
    <a:srgbClr val="7C8387"/>
    <a:srgbClr val="FCFBF7"/>
    <a:srgbClr val="EDE5D5"/>
    <a:srgbClr val="A6A7A9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4" d="100"/>
          <a:sy n="64" d="100"/>
        </p:scale>
        <p:origin x="-570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E0596-0061-4F09-A6EB-2A28F7C4D670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A99A2-C497-45D9-81DE-D6C49C684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94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0661-EDDA-4EEC-A968-9974EC5C8E8E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79CF-5A53-4064-8FBB-12FAFE98BEE1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38E7-C5D7-4FA5-954D-A1203AB54AC0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4470-6A6B-4F1E-BAB1-19E60A4E3069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B279-EACB-49E0-B418-2C21358DEF80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5D52-DC8C-4116-AF7F-47E226D6C745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9A5C-736F-4117-A938-B957466CEFE9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98EC-E9B1-4D4E-9188-27A2CF267551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B5DE-BCA6-44E1-89B1-89BF964ABDE4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10FF-2112-42C8-BF9B-83933CF7CA2D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03DB-D313-43DA-9BDF-659727ADFDE9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17F28-6184-4603-9A37-C5B68975966F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104742" y="2418080"/>
            <a:ext cx="4924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accent4">
                    <a:lumMod val="50000"/>
                  </a:schemeClr>
                </a:solidFill>
              </a:rPr>
              <a:t>JSP </a:t>
            </a:r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영상처리 프로그래밍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74045" y="1412240"/>
            <a:ext cx="2555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u="sng" dirty="0">
                <a:solidFill>
                  <a:srgbClr val="000000"/>
                </a:solidFill>
                <a:latin typeface="inherit"/>
              </a:rPr>
              <a:t>미니 프로젝트</a:t>
            </a:r>
            <a:r>
              <a:rPr lang="en-US" altLang="ko-KR" b="1" u="sng" dirty="0">
                <a:solidFill>
                  <a:srgbClr val="000000"/>
                </a:solidFill>
                <a:latin typeface="inherit"/>
              </a:rPr>
              <a:t>(Ver 2.0)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z="1400" b="1" smtClean="0">
                <a:solidFill>
                  <a:schemeClr val="tx1"/>
                </a:solidFill>
              </a:rPr>
              <a:t>1</a:t>
            </a:fld>
            <a:r>
              <a:rPr lang="en-US" altLang="ko-KR" sz="1400" b="1" dirty="0">
                <a:solidFill>
                  <a:schemeClr val="tx1"/>
                </a:solidFill>
              </a:rPr>
              <a:t>/9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391920"/>
            <a:ext cx="3362689" cy="701040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로그인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94640" y="2456784"/>
            <a:ext cx="3362689" cy="701040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회원가입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94640" y="3521648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탈퇴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294640" y="4586512"/>
            <a:ext cx="3349745" cy="701040"/>
            <a:chOff x="294640" y="1391920"/>
            <a:chExt cx="3349745" cy="7010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24705" y="1504650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회원정보 수정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F8FBBF-1148-436E-8600-69C119DBF580}"/>
              </a:ext>
            </a:extLst>
          </p:cNvPr>
          <p:cNvGrpSpPr/>
          <p:nvPr/>
        </p:nvGrpSpPr>
        <p:grpSpPr>
          <a:xfrm>
            <a:off x="294640" y="5651376"/>
            <a:ext cx="3362689" cy="701040"/>
            <a:chOff x="294640" y="1391920"/>
            <a:chExt cx="3362689" cy="7010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198DCA-DDAD-43B9-A796-5D1463594EC3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9EA117-E942-4A95-942C-287EBF455A1C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6D9A10-E34F-47A8-8A0F-E2B4F6DF7197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영상처리 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0CA2993-B48E-4FE8-A781-3DB7DC6D2B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41925"/>
            <a:ext cx="6096000" cy="5720561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z="1400" b="1">
                <a:solidFill>
                  <a:schemeClr val="tx1"/>
                </a:solidFill>
              </a:rPr>
              <a:pPr/>
              <a:t>2</a:t>
            </a:fld>
            <a:r>
              <a:rPr lang="en-US" altLang="ko-KR" sz="1400" b="1" dirty="0">
                <a:solidFill>
                  <a:schemeClr val="tx1"/>
                </a:solidFill>
              </a:rPr>
              <a:t>/9</a:t>
            </a:r>
            <a:endParaRPr lang="ko-KR" altLang="en-US" sz="1400" b="1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80605-1D4E-49F3-BF75-46C8F4FF8F71}"/>
              </a:ext>
            </a:extLst>
          </p:cNvPr>
          <p:cNvSpPr/>
          <p:nvPr/>
        </p:nvSpPr>
        <p:spPr>
          <a:xfrm>
            <a:off x="793505" y="148712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855BF-D9DA-4DCA-8C3B-580B809FB3AD}"/>
              </a:ext>
            </a:extLst>
          </p:cNvPr>
          <p:cNvSpPr/>
          <p:nvPr/>
        </p:nvSpPr>
        <p:spPr>
          <a:xfrm>
            <a:off x="4663439" y="151120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F84B2-8495-4833-89FB-8C7E41356CCD}"/>
              </a:ext>
            </a:extLst>
          </p:cNvPr>
          <p:cNvSpPr/>
          <p:nvPr/>
        </p:nvSpPr>
        <p:spPr>
          <a:xfrm>
            <a:off x="8533373" y="153528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676F3-0DE3-472C-9581-3AE99A2B1F1D}"/>
              </a:ext>
            </a:extLst>
          </p:cNvPr>
          <p:cNvSpPr txBox="1"/>
          <p:nvPr/>
        </p:nvSpPr>
        <p:spPr>
          <a:xfrm>
            <a:off x="1285103" y="4448954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로그인 화면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05" y="2216594"/>
            <a:ext cx="2865120" cy="1182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682" y="1712041"/>
            <a:ext cx="2940633" cy="100910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39" y="2894064"/>
            <a:ext cx="2865120" cy="100910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560962" y="4567139"/>
            <a:ext cx="307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300" dirty="0"/>
              <a:t>입력을 잘못 하였을 시 나오는 화면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17" y="2216594"/>
            <a:ext cx="2902876" cy="118202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8546315" y="4567139"/>
            <a:ext cx="2839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300" dirty="0"/>
              <a:t>입력 성공 </a:t>
            </a:r>
            <a:r>
              <a:rPr lang="ko-KR" altLang="en-US" spc="-300" dirty="0" err="1"/>
              <a:t>하였을때</a:t>
            </a:r>
            <a:r>
              <a:rPr lang="ko-KR" altLang="en-US" spc="-300" dirty="0"/>
              <a:t> 나오는 화면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b="1">
                <a:solidFill>
                  <a:schemeClr val="tx1"/>
                </a:solidFill>
              </a:rPr>
              <a:pPr/>
              <a:t>3</a:t>
            </a:fld>
            <a:r>
              <a:rPr lang="en-US" altLang="ko-KR" b="1" dirty="0">
                <a:solidFill>
                  <a:schemeClr val="tx1"/>
                </a:solidFill>
              </a:rPr>
              <a:t>/9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1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80605-1D4E-49F3-BF75-46C8F4FF8F71}"/>
              </a:ext>
            </a:extLst>
          </p:cNvPr>
          <p:cNvSpPr/>
          <p:nvPr/>
        </p:nvSpPr>
        <p:spPr>
          <a:xfrm>
            <a:off x="793505" y="148712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855BF-D9DA-4DCA-8C3B-580B809FB3AD}"/>
              </a:ext>
            </a:extLst>
          </p:cNvPr>
          <p:cNvSpPr/>
          <p:nvPr/>
        </p:nvSpPr>
        <p:spPr>
          <a:xfrm>
            <a:off x="4663439" y="151120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F84B2-8495-4833-89FB-8C7E41356CCD}"/>
              </a:ext>
            </a:extLst>
          </p:cNvPr>
          <p:cNvSpPr/>
          <p:nvPr/>
        </p:nvSpPr>
        <p:spPr>
          <a:xfrm>
            <a:off x="8533373" y="153528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676F3-0DE3-472C-9581-3AE99A2B1F1D}"/>
              </a:ext>
            </a:extLst>
          </p:cNvPr>
          <p:cNvSpPr txBox="1"/>
          <p:nvPr/>
        </p:nvSpPr>
        <p:spPr>
          <a:xfrm>
            <a:off x="1293760" y="4624529"/>
            <a:ext cx="1864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회원가입 화면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05" y="1990242"/>
            <a:ext cx="2865120" cy="18588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39" y="2405865"/>
            <a:ext cx="2865121" cy="11239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426317" y="4624529"/>
            <a:ext cx="3339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spc="-300" dirty="0"/>
              <a:t>입력하고 제출 클릭한 화면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372" y="1990242"/>
            <a:ext cx="2865121" cy="185887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533488" y="4624529"/>
            <a:ext cx="28648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spc="-300" dirty="0"/>
              <a:t>로그인 페이지 클릭 시 </a:t>
            </a:r>
            <a:endParaRPr lang="en-US" altLang="ko-KR" sz="2400" spc="-300" dirty="0"/>
          </a:p>
          <a:p>
            <a:pPr algn="ctr"/>
            <a:r>
              <a:rPr lang="ko-KR" altLang="en-US" sz="2400" spc="-300" dirty="0"/>
              <a:t>나오는 화면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z="1400" b="1">
                <a:solidFill>
                  <a:schemeClr val="tx1"/>
                </a:solidFill>
              </a:rPr>
              <a:pPr/>
              <a:t>4</a:t>
            </a:fld>
            <a:r>
              <a:rPr lang="en-US" altLang="ko-KR" sz="1400" b="1" dirty="0">
                <a:solidFill>
                  <a:schemeClr val="tx1"/>
                </a:solidFill>
              </a:rPr>
              <a:t>/9</a:t>
            </a:r>
            <a:endParaRPr lang="ko-KR" altLang="en-US" sz="1400" b="1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05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탈퇴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80605-1D4E-49F3-BF75-46C8F4FF8F71}"/>
              </a:ext>
            </a:extLst>
          </p:cNvPr>
          <p:cNvSpPr/>
          <p:nvPr/>
        </p:nvSpPr>
        <p:spPr>
          <a:xfrm>
            <a:off x="793505" y="148712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855BF-D9DA-4DCA-8C3B-580B809FB3AD}"/>
              </a:ext>
            </a:extLst>
          </p:cNvPr>
          <p:cNvSpPr/>
          <p:nvPr/>
        </p:nvSpPr>
        <p:spPr>
          <a:xfrm>
            <a:off x="4663439" y="151120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F84B2-8495-4833-89FB-8C7E41356CCD}"/>
              </a:ext>
            </a:extLst>
          </p:cNvPr>
          <p:cNvSpPr/>
          <p:nvPr/>
        </p:nvSpPr>
        <p:spPr>
          <a:xfrm>
            <a:off x="8533373" y="153528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676F3-0DE3-472C-9581-3AE99A2B1F1D}"/>
              </a:ext>
            </a:extLst>
          </p:cNvPr>
          <p:cNvSpPr txBox="1"/>
          <p:nvPr/>
        </p:nvSpPr>
        <p:spPr>
          <a:xfrm>
            <a:off x="1550392" y="4564043"/>
            <a:ext cx="1326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탈퇴 화면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4798210" y="4564043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 잘못 입력할 시 화면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39" y="2122267"/>
            <a:ext cx="2865120" cy="1276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06" y="1896184"/>
            <a:ext cx="2865119" cy="1724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373" y="1922512"/>
            <a:ext cx="2865120" cy="1714500"/>
          </a:xfrm>
          <a:prstGeom prst="rect">
            <a:avLst/>
          </a:prstGeom>
        </p:spPr>
      </p:pic>
      <p:sp>
        <p:nvSpPr>
          <p:cNvPr id="17" name="TextBox 16">
            <a:extLst/>
          </p:cNvPr>
          <p:cNvSpPr txBox="1"/>
          <p:nvPr/>
        </p:nvSpPr>
        <p:spPr>
          <a:xfrm>
            <a:off x="8834857" y="4544418"/>
            <a:ext cx="2262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탈퇴 완료 시 화면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z="1400" b="1">
                <a:solidFill>
                  <a:schemeClr val="tx1"/>
                </a:solidFill>
              </a:rPr>
              <a:pPr/>
              <a:t>5</a:t>
            </a:fld>
            <a:r>
              <a:rPr lang="en-US" altLang="ko-KR" sz="1400" b="1" dirty="0">
                <a:solidFill>
                  <a:schemeClr val="tx1"/>
                </a:solidFill>
              </a:rPr>
              <a:t>/9</a:t>
            </a:r>
            <a:endParaRPr lang="ko-KR" altLang="en-US" sz="1400" b="1" dirty="0">
              <a:solidFill>
                <a:schemeClr val="tx1"/>
              </a:solidFill>
            </a:endParaRP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859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513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비밀번호 변경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80605-1D4E-49F3-BF75-46C8F4FF8F71}"/>
              </a:ext>
            </a:extLst>
          </p:cNvPr>
          <p:cNvSpPr/>
          <p:nvPr/>
        </p:nvSpPr>
        <p:spPr>
          <a:xfrm>
            <a:off x="793505" y="148712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855BF-D9DA-4DCA-8C3B-580B809FB3AD}"/>
              </a:ext>
            </a:extLst>
          </p:cNvPr>
          <p:cNvSpPr/>
          <p:nvPr/>
        </p:nvSpPr>
        <p:spPr>
          <a:xfrm>
            <a:off x="4663439" y="151120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F84B2-8495-4833-89FB-8C7E41356CCD}"/>
              </a:ext>
            </a:extLst>
          </p:cNvPr>
          <p:cNvSpPr/>
          <p:nvPr/>
        </p:nvSpPr>
        <p:spPr>
          <a:xfrm>
            <a:off x="8533373" y="153528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676F3-0DE3-472C-9581-3AE99A2B1F1D}"/>
              </a:ext>
            </a:extLst>
          </p:cNvPr>
          <p:cNvSpPr txBox="1"/>
          <p:nvPr/>
        </p:nvSpPr>
        <p:spPr>
          <a:xfrm>
            <a:off x="524322" y="4537917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회원정보 수정 클릭 시 화면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05" y="1965408"/>
            <a:ext cx="2865120" cy="19085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39" y="2010041"/>
            <a:ext cx="2865121" cy="18192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259605" y="4557956"/>
            <a:ext cx="3672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spc="-300" dirty="0"/>
              <a:t>아이디를 잘못 입력할 시 화면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373" y="2167655"/>
            <a:ext cx="2865120" cy="13620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732264" y="4557956"/>
            <a:ext cx="2467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spc="-300" dirty="0"/>
              <a:t>변경이 완료된 화면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594333" y="6321181"/>
            <a:ext cx="2743200" cy="365125"/>
          </a:xfrm>
        </p:spPr>
        <p:txBody>
          <a:bodyPr/>
          <a:lstStyle/>
          <a:p>
            <a:fld id="{84F9B66E-A506-4F32-84E5-F344782BD9BA}" type="slidenum">
              <a:rPr lang="ko-KR" altLang="en-US" sz="1800" b="1">
                <a:solidFill>
                  <a:schemeClr val="tx1"/>
                </a:solidFill>
              </a:rPr>
              <a:pPr/>
              <a:t>6</a:t>
            </a:fld>
            <a:r>
              <a:rPr lang="en-US" altLang="ko-KR" sz="1800" b="1" dirty="0">
                <a:solidFill>
                  <a:schemeClr val="tx1"/>
                </a:solidFill>
              </a:rPr>
              <a:t>/9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영상처리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80605-1D4E-49F3-BF75-46C8F4FF8F71}"/>
              </a:ext>
            </a:extLst>
          </p:cNvPr>
          <p:cNvSpPr/>
          <p:nvPr/>
        </p:nvSpPr>
        <p:spPr>
          <a:xfrm>
            <a:off x="793505" y="148712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855BF-D9DA-4DCA-8C3B-580B809FB3AD}"/>
              </a:ext>
            </a:extLst>
          </p:cNvPr>
          <p:cNvSpPr/>
          <p:nvPr/>
        </p:nvSpPr>
        <p:spPr>
          <a:xfrm>
            <a:off x="4663439" y="151120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F84B2-8495-4833-89FB-8C7E41356CCD}"/>
              </a:ext>
            </a:extLst>
          </p:cNvPr>
          <p:cNvSpPr/>
          <p:nvPr/>
        </p:nvSpPr>
        <p:spPr>
          <a:xfrm>
            <a:off x="8533373" y="153528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676F3-0DE3-472C-9581-3AE99A2B1F1D}"/>
              </a:ext>
            </a:extLst>
          </p:cNvPr>
          <p:cNvSpPr txBox="1"/>
          <p:nvPr/>
        </p:nvSpPr>
        <p:spPr>
          <a:xfrm>
            <a:off x="8798100" y="4564043"/>
            <a:ext cx="2262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다운로드 클릭 시 </a:t>
            </a:r>
            <a:endParaRPr lang="en-US" altLang="ko-KR" sz="2400" spc="-300" dirty="0"/>
          </a:p>
          <a:p>
            <a:pPr algn="ctr"/>
            <a:r>
              <a:rPr lang="ko-KR" altLang="en-US" sz="2400" spc="-300" dirty="0"/>
              <a:t>다운로드 완료됨</a:t>
            </a:r>
            <a:endParaRPr lang="en-US" altLang="ko-KR" sz="2400" spc="-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05" y="1535280"/>
            <a:ext cx="2876113" cy="12560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05" y="2881441"/>
            <a:ext cx="2876113" cy="138071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95429" y="4442321"/>
            <a:ext cx="2467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spc="-300" dirty="0"/>
              <a:t>영상처리 초기 화면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432" y="2283544"/>
            <a:ext cx="2865120" cy="119579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3372" y="2562098"/>
            <a:ext cx="2865121" cy="71516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663439" y="4499678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spc="-300" dirty="0"/>
              <a:t>영상처리 클릭 시 화면</a:t>
            </a:r>
            <a:endParaRPr lang="en-US" altLang="ko-KR" sz="2400" spc="-3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z="1800" b="1">
                <a:solidFill>
                  <a:schemeClr val="tx1"/>
                </a:solidFill>
              </a:rPr>
              <a:pPr/>
              <a:t>7</a:t>
            </a:fld>
            <a:r>
              <a:rPr lang="en-US" altLang="ko-KR" sz="1800" b="1" dirty="0">
                <a:solidFill>
                  <a:schemeClr val="tx1"/>
                </a:solidFill>
              </a:rPr>
              <a:t>/9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2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영상처리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80605-1D4E-49F3-BF75-46C8F4FF8F71}"/>
              </a:ext>
            </a:extLst>
          </p:cNvPr>
          <p:cNvSpPr/>
          <p:nvPr/>
        </p:nvSpPr>
        <p:spPr>
          <a:xfrm>
            <a:off x="793505" y="148712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855BF-D9DA-4DCA-8C3B-580B809FB3AD}"/>
              </a:ext>
            </a:extLst>
          </p:cNvPr>
          <p:cNvSpPr/>
          <p:nvPr/>
        </p:nvSpPr>
        <p:spPr>
          <a:xfrm>
            <a:off x="4663439" y="151120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F84B2-8495-4833-89FB-8C7E41356CCD}"/>
              </a:ext>
            </a:extLst>
          </p:cNvPr>
          <p:cNvSpPr/>
          <p:nvPr/>
        </p:nvSpPr>
        <p:spPr>
          <a:xfrm>
            <a:off x="8533373" y="153528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676F3-0DE3-472C-9581-3AE99A2B1F1D}"/>
              </a:ext>
            </a:extLst>
          </p:cNvPr>
          <p:cNvSpPr txBox="1"/>
          <p:nvPr/>
        </p:nvSpPr>
        <p:spPr>
          <a:xfrm>
            <a:off x="8798100" y="4564043"/>
            <a:ext cx="2262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다운로드 클릭 시 </a:t>
            </a:r>
            <a:endParaRPr lang="en-US" altLang="ko-KR" sz="2400" spc="-300" dirty="0"/>
          </a:p>
          <a:p>
            <a:pPr algn="ctr"/>
            <a:r>
              <a:rPr lang="ko-KR" altLang="en-US" sz="2400" spc="-300" dirty="0"/>
              <a:t>다운로드 완료됨</a:t>
            </a:r>
            <a:endParaRPr lang="en-US" altLang="ko-KR" sz="2400" spc="-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05" y="1535280"/>
            <a:ext cx="2876113" cy="12560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05" y="2881441"/>
            <a:ext cx="2876113" cy="138071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95429" y="4442321"/>
            <a:ext cx="2467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spc="-300" dirty="0"/>
              <a:t>영상처리 초기 화면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669" y="2283544"/>
            <a:ext cx="2897883" cy="119579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3372" y="2562098"/>
            <a:ext cx="2865121" cy="71516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663439" y="4499678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spc="-300" dirty="0"/>
              <a:t>영상처리 클릭 시 화면</a:t>
            </a:r>
            <a:endParaRPr lang="en-US" altLang="ko-KR" sz="2400" spc="-3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z="1800" b="1">
                <a:solidFill>
                  <a:schemeClr val="tx1"/>
                </a:solidFill>
              </a:rPr>
              <a:pPr/>
              <a:t>8</a:t>
            </a:fld>
            <a:r>
              <a:rPr lang="en-US" altLang="ko-KR" sz="1800" b="1" dirty="0">
                <a:solidFill>
                  <a:schemeClr val="tx1"/>
                </a:solidFill>
              </a:rPr>
              <a:t>/9</a:t>
            </a:r>
            <a:endParaRPr lang="ko-KR" altLang="en-US" sz="1800" b="1" dirty="0">
              <a:solidFill>
                <a:schemeClr val="tx1"/>
              </a:solidFill>
            </a:endParaRP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816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영상처리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80605-1D4E-49F3-BF75-46C8F4FF8F71}"/>
              </a:ext>
            </a:extLst>
          </p:cNvPr>
          <p:cNvSpPr/>
          <p:nvPr/>
        </p:nvSpPr>
        <p:spPr>
          <a:xfrm>
            <a:off x="122945" y="1487120"/>
            <a:ext cx="1620733" cy="26233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5815" y="4209724"/>
            <a:ext cx="12153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pc="-300" dirty="0"/>
              <a:t>동일화면 처리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4" y="1713200"/>
            <a:ext cx="1609741" cy="2172929"/>
          </a:xfrm>
          <a:prstGeom prst="rect">
            <a:avLst/>
          </a:prstGeom>
        </p:spPr>
      </p:pic>
      <p:sp>
        <p:nvSpPr>
          <p:cNvPr id="17" name="직사각형 16">
            <a:extLst/>
          </p:cNvPr>
          <p:cNvSpPr/>
          <p:nvPr/>
        </p:nvSpPr>
        <p:spPr>
          <a:xfrm>
            <a:off x="2124837" y="1487120"/>
            <a:ext cx="1620733" cy="26233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41049" y="4209724"/>
            <a:ext cx="881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pc="-300" dirty="0"/>
              <a:t>반전 처리</a:t>
            </a:r>
          </a:p>
        </p:txBody>
      </p:sp>
      <p:sp>
        <p:nvSpPr>
          <p:cNvPr id="22" name="직사각형 21">
            <a:extLst/>
          </p:cNvPr>
          <p:cNvSpPr/>
          <p:nvPr/>
        </p:nvSpPr>
        <p:spPr>
          <a:xfrm>
            <a:off x="4199700" y="1487120"/>
            <a:ext cx="1620733" cy="26233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24542" y="4209724"/>
            <a:ext cx="1064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pc="-300" dirty="0"/>
              <a:t>밝게</a:t>
            </a:r>
            <a:r>
              <a:rPr lang="en-US" altLang="ko-KR" sz="1600" spc="-300" dirty="0"/>
              <a:t>/</a:t>
            </a:r>
            <a:r>
              <a:rPr lang="ko-KR" altLang="en-US" sz="1600" spc="-300" dirty="0"/>
              <a:t>어둡게</a:t>
            </a:r>
          </a:p>
        </p:txBody>
      </p:sp>
      <p:sp>
        <p:nvSpPr>
          <p:cNvPr id="25" name="직사각형 24">
            <a:extLst/>
          </p:cNvPr>
          <p:cNvSpPr/>
          <p:nvPr/>
        </p:nvSpPr>
        <p:spPr>
          <a:xfrm>
            <a:off x="6212882" y="1487120"/>
            <a:ext cx="1620733" cy="26233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629094" y="4209724"/>
            <a:ext cx="881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pc="-300" dirty="0"/>
              <a:t>흑백 처리</a:t>
            </a:r>
          </a:p>
        </p:txBody>
      </p:sp>
      <p:sp>
        <p:nvSpPr>
          <p:cNvPr id="28" name="직사각형 27">
            <a:extLst/>
          </p:cNvPr>
          <p:cNvSpPr/>
          <p:nvPr/>
        </p:nvSpPr>
        <p:spPr>
          <a:xfrm>
            <a:off x="8235010" y="1500176"/>
            <a:ext cx="1620733" cy="26233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15584" y="4222780"/>
            <a:ext cx="1353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pc="-300" dirty="0"/>
              <a:t>이미지 확대</a:t>
            </a:r>
            <a:endParaRPr lang="en-US" altLang="ko-KR" sz="1600" spc="-300" dirty="0"/>
          </a:p>
          <a:p>
            <a:pPr algn="ctr"/>
            <a:r>
              <a:rPr lang="en-US" altLang="ko-KR" sz="1600" spc="-300" dirty="0"/>
              <a:t>(</a:t>
            </a:r>
            <a:r>
              <a:rPr lang="ko-KR" altLang="en-US" sz="1600" spc="-300" dirty="0"/>
              <a:t>확대 할 시 깨짐</a:t>
            </a:r>
            <a:r>
              <a:rPr lang="en-US" altLang="ko-KR" sz="1600" spc="-300" dirty="0"/>
              <a:t>)</a:t>
            </a:r>
            <a:endParaRPr lang="ko-KR" altLang="en-US" sz="1600" spc="-300" dirty="0"/>
          </a:p>
        </p:txBody>
      </p:sp>
      <p:sp>
        <p:nvSpPr>
          <p:cNvPr id="34" name="직사각형 33">
            <a:extLst/>
          </p:cNvPr>
          <p:cNvSpPr/>
          <p:nvPr/>
        </p:nvSpPr>
        <p:spPr>
          <a:xfrm>
            <a:off x="10225910" y="1500176"/>
            <a:ext cx="1620733" cy="26233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0543538" y="4222780"/>
            <a:ext cx="10791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pc="-300" dirty="0"/>
              <a:t>이미지  축소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553" y="1726256"/>
            <a:ext cx="1612296" cy="22033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699" y="1687696"/>
            <a:ext cx="1656446" cy="219843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691" y="1726256"/>
            <a:ext cx="1627924" cy="2190862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6064" y="1726256"/>
            <a:ext cx="1655933" cy="221148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9999" y="1950912"/>
            <a:ext cx="1332554" cy="176217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7883" y="4561334"/>
            <a:ext cx="1492185" cy="1986832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3505625" y="6548166"/>
            <a:ext cx="1056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1200" b="1" dirty="0" err="1"/>
              <a:t>블러링</a:t>
            </a:r>
            <a:r>
              <a:rPr lang="ko-KR" altLang="en-US" sz="1200" b="1" dirty="0"/>
              <a:t>  처리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25048" y="4561334"/>
            <a:ext cx="1492185" cy="2006023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5968438" y="6581001"/>
            <a:ext cx="10054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1200" b="1" dirty="0" err="1"/>
              <a:t>엠보싱</a:t>
            </a:r>
            <a:r>
              <a:rPr lang="ko-KR" altLang="en-US" sz="1200" b="1" dirty="0"/>
              <a:t> 처리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z="1800" b="1">
                <a:solidFill>
                  <a:schemeClr val="tx1"/>
                </a:solidFill>
              </a:rPr>
              <a:pPr/>
              <a:t>9</a:t>
            </a:fld>
            <a:r>
              <a:rPr lang="en-US" altLang="ko-KR" sz="1800" b="1" dirty="0">
                <a:solidFill>
                  <a:schemeClr val="tx1"/>
                </a:solidFill>
              </a:rPr>
              <a:t>/9</a:t>
            </a:r>
            <a:endParaRPr lang="ko-KR" altLang="en-US" sz="1800" b="1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18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155</Words>
  <Application>Microsoft Office PowerPoint</Application>
  <PresentationFormat>와이드스크린</PresentationFormat>
  <Paragraphs>68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Arial Nova</vt:lpstr>
      <vt:lpstr>inherit</vt:lpstr>
      <vt:lpstr>나눔스퀘어 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aaa</cp:lastModifiedBy>
  <cp:revision>32</cp:revision>
  <dcterms:created xsi:type="dcterms:W3CDTF">2020-12-13T00:02:47Z</dcterms:created>
  <dcterms:modified xsi:type="dcterms:W3CDTF">2021-11-17T01:02:40Z</dcterms:modified>
</cp:coreProperties>
</file>