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SP.NET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im Kozlov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Kim Kozlov</a:t>
            </a:r>
          </a:p>
        </p:txBody>
      </p:sp>
      <p:sp>
        <p:nvSpPr>
          <p:cNvPr id="152" name="Garage App"/>
          <p:cNvSpPr txBox="1"/>
          <p:nvPr>
            <p:ph type="ctrTitle"/>
          </p:nvPr>
        </p:nvSpPr>
        <p:spPr>
          <a:xfrm>
            <a:off x="1219199" y="1907320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Garage App</a:t>
            </a:r>
          </a:p>
        </p:txBody>
      </p:sp>
      <p:sp>
        <p:nvSpPr>
          <p:cNvPr id="153" name="ASP.NET + React"/>
          <p:cNvSpPr txBox="1"/>
          <p:nvPr>
            <p:ph type="subTitle" sz="quarter" idx="1"/>
          </p:nvPr>
        </p:nvSpPr>
        <p:spPr>
          <a:xfrm>
            <a:off x="1219199" y="5936120"/>
            <a:ext cx="21945601" cy="2250593"/>
          </a:xfrm>
          <a:prstGeom prst="rect">
            <a:avLst/>
          </a:prstGeom>
        </p:spPr>
        <p:txBody>
          <a:bodyPr/>
          <a:lstStyle/>
          <a:p>
            <a:pPr defTabSz="2145791">
              <a:lnSpc>
                <a:spcPct val="80000"/>
              </a:lnSpc>
              <a:defRPr spc="-112" sz="11264">
                <a:latin typeface="+mn-lt"/>
                <a:ea typeface="+mn-ea"/>
                <a:cs typeface="+mn-cs"/>
                <a:sym typeface="Canela Bold"/>
              </a:defRPr>
            </a:pPr>
            <a:r>
              <a:rPr u="sng">
                <a:hlinkClick r:id="rId2" invalidUrl="" action="" tgtFrame="" tooltip="" history="1" highlightClick="0" endSnd="0"/>
              </a:rPr>
              <a:t>ASP.NET</a:t>
            </a:r>
            <a:r>
              <a:t> + React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chnologies"/>
          <p:cNvSpPr txBox="1"/>
          <p:nvPr>
            <p:ph type="title"/>
          </p:nvPr>
        </p:nvSpPr>
        <p:spPr>
          <a:xfrm>
            <a:off x="1219200" y="770025"/>
            <a:ext cx="21945600" cy="1727201"/>
          </a:xfrm>
          <a:prstGeom prst="rect">
            <a:avLst/>
          </a:prstGeom>
        </p:spPr>
        <p:txBody>
          <a:bodyPr/>
          <a:lstStyle/>
          <a:p>
            <a:pPr/>
            <a:r>
              <a:t>Technologies</a:t>
            </a:r>
          </a:p>
        </p:txBody>
      </p:sp>
      <p:sp>
        <p:nvSpPr>
          <p:cNvPr id="156" name="ASP.NET Core 3.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6029" indent="-486029" defTabSz="2170121">
              <a:spcBef>
                <a:spcPts val="2100"/>
              </a:spcBef>
              <a:defRPr sz="3916"/>
            </a:pPr>
            <a:r>
              <a:t>ASP.NET Core 3.1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JWT (with refresh)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EF Core (use Migrations)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Postgres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React (typescript) + Redux 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QuartzNet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Automapper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XUnit</a:t>
            </a:r>
          </a:p>
          <a:p>
            <a:pPr marL="486029" indent="-486029" defTabSz="2170121">
              <a:spcBef>
                <a:spcPts val="2100"/>
              </a:spcBef>
              <a:defRPr sz="3916"/>
            </a:pPr>
            <a:r>
              <a:t>GIT</a:t>
            </a:r>
          </a:p>
        </p:txBody>
      </p:sp>
      <p:sp>
        <p:nvSpPr>
          <p:cNvPr id="157" name="Asp.Net, React, Postgr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Asp.Net, React,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rchitecture"/>
          <p:cNvSpPr txBox="1"/>
          <p:nvPr>
            <p:ph type="title"/>
          </p:nvPr>
        </p:nvSpPr>
        <p:spPr>
          <a:xfrm>
            <a:off x="1219199" y="33078"/>
            <a:ext cx="21945601" cy="1727201"/>
          </a:xfrm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60" name="Microservices"/>
          <p:cNvSpPr txBox="1"/>
          <p:nvPr>
            <p:ph type="body" idx="21"/>
          </p:nvPr>
        </p:nvSpPr>
        <p:spPr>
          <a:xfrm>
            <a:off x="1219199" y="1643026"/>
            <a:ext cx="21945602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Microservices</a:t>
            </a:r>
          </a:p>
        </p:txBody>
      </p:sp>
      <p:sp>
        <p:nvSpPr>
          <p:cNvPr id="161" name="Rounded Rectangle"/>
          <p:cNvSpPr/>
          <p:nvPr/>
        </p:nvSpPr>
        <p:spPr>
          <a:xfrm>
            <a:off x="1467525" y="3238856"/>
            <a:ext cx="2837944" cy="9794132"/>
          </a:xfrm>
          <a:prstGeom prst="roundRect">
            <a:avLst>
              <a:gd name="adj" fmla="val 17181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2" name="Cylinder"/>
          <p:cNvSpPr/>
          <p:nvPr/>
        </p:nvSpPr>
        <p:spPr>
          <a:xfrm>
            <a:off x="19523123" y="5973601"/>
            <a:ext cx="3275904" cy="4324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>
              <a:hueOff val="-245591"/>
              <a:satOff val="13830"/>
              <a:lumOff val="1755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3" name="Rounded Rectangle"/>
          <p:cNvSpPr/>
          <p:nvPr/>
        </p:nvSpPr>
        <p:spPr>
          <a:xfrm>
            <a:off x="8423423" y="10052344"/>
            <a:ext cx="7553565" cy="3417144"/>
          </a:xfrm>
          <a:prstGeom prst="roundRect">
            <a:avLst>
              <a:gd name="adj" fmla="val 14269"/>
            </a:avLst>
          </a:prstGeom>
          <a:solidFill>
            <a:srgbClr val="45B4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4" name="Rounded Rectangle"/>
          <p:cNvSpPr/>
          <p:nvPr/>
        </p:nvSpPr>
        <p:spPr>
          <a:xfrm>
            <a:off x="8423423" y="6427350"/>
            <a:ext cx="7553565" cy="3417143"/>
          </a:xfrm>
          <a:prstGeom prst="roundRect">
            <a:avLst>
              <a:gd name="adj" fmla="val 14269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lnSpc>
                <a:spcPct val="100000"/>
              </a:lnSpc>
              <a:defRPr sz="3200"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5" name="Rounded Rectangle"/>
          <p:cNvSpPr/>
          <p:nvPr/>
        </p:nvSpPr>
        <p:spPr>
          <a:xfrm>
            <a:off x="8423423" y="2802356"/>
            <a:ext cx="7553565" cy="3417143"/>
          </a:xfrm>
          <a:prstGeom prst="roundRect">
            <a:avLst>
              <a:gd name="adj" fmla="val 14269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lnSpc>
                <a:spcPct val="100000"/>
              </a:lnSpc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66" name="Auth.API"/>
          <p:cNvSpPr txBox="1"/>
          <p:nvPr/>
        </p:nvSpPr>
        <p:spPr>
          <a:xfrm>
            <a:off x="11223169" y="4119513"/>
            <a:ext cx="1954074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Auth.API</a:t>
            </a:r>
          </a:p>
        </p:txBody>
      </p:sp>
      <p:sp>
        <p:nvSpPr>
          <p:cNvPr id="167" name="Garage.Types.API"/>
          <p:cNvSpPr txBox="1"/>
          <p:nvPr/>
        </p:nvSpPr>
        <p:spPr>
          <a:xfrm>
            <a:off x="10292538" y="7744507"/>
            <a:ext cx="3815335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Garage.Types.API</a:t>
            </a:r>
          </a:p>
        </p:txBody>
      </p:sp>
      <p:sp>
        <p:nvSpPr>
          <p:cNvPr id="168" name="Garage.API"/>
          <p:cNvSpPr txBox="1"/>
          <p:nvPr/>
        </p:nvSpPr>
        <p:spPr>
          <a:xfrm>
            <a:off x="10967594" y="11369501"/>
            <a:ext cx="2465223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Garage.API</a:t>
            </a:r>
          </a:p>
        </p:txBody>
      </p:sp>
      <p:sp>
        <p:nvSpPr>
          <p:cNvPr id="169" name="Postgres…"/>
          <p:cNvSpPr txBox="1"/>
          <p:nvPr/>
        </p:nvSpPr>
        <p:spPr>
          <a:xfrm>
            <a:off x="20210109" y="7841690"/>
            <a:ext cx="1695044" cy="1160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>
                <a:solidFill>
                  <a:srgbClr val="F7F7F7"/>
                </a:solidFill>
              </a:defRPr>
            </a:pPr>
            <a:r>
              <a:t>Postgres </a:t>
            </a:r>
          </a:p>
          <a:p>
            <a:pPr>
              <a:defRPr sz="2900">
                <a:solidFill>
                  <a:srgbClr val="F7F7F7"/>
                </a:solidFill>
              </a:defRPr>
            </a:pPr>
            <a:r>
              <a:t>Database</a:t>
            </a:r>
          </a:p>
        </p:txBody>
      </p:sp>
      <p:sp>
        <p:nvSpPr>
          <p:cNvPr id="170" name="Client"/>
          <p:cNvSpPr txBox="1"/>
          <p:nvPr/>
        </p:nvSpPr>
        <p:spPr>
          <a:xfrm>
            <a:off x="2196582" y="7859734"/>
            <a:ext cx="1379830" cy="782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Client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562743" y="4805962"/>
            <a:ext cx="3624348" cy="31109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2" name="Line"/>
          <p:cNvSpPr/>
          <p:nvPr/>
        </p:nvSpPr>
        <p:spPr>
          <a:xfrm>
            <a:off x="4571591" y="8708857"/>
            <a:ext cx="3807553" cy="30052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4562270" y="8260491"/>
            <a:ext cx="381832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16023959" y="4562151"/>
            <a:ext cx="3460331" cy="2892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16022752" y="8621629"/>
            <a:ext cx="3463581" cy="34635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16029066" y="8016680"/>
            <a:ext cx="3441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base Schema"/>
          <p:cNvSpPr txBox="1"/>
          <p:nvPr>
            <p:ph type="title"/>
          </p:nvPr>
        </p:nvSpPr>
        <p:spPr>
          <a:xfrm>
            <a:off x="1219200" y="7505"/>
            <a:ext cx="21945601" cy="1727201"/>
          </a:xfrm>
          <a:prstGeom prst="rect">
            <a:avLst/>
          </a:prstGeom>
        </p:spPr>
        <p:txBody>
          <a:bodyPr/>
          <a:lstStyle/>
          <a:p>
            <a:pPr/>
            <a:r>
              <a:t>Database Schema</a:t>
            </a:r>
          </a:p>
        </p:txBody>
      </p:sp>
      <p:pic>
        <p:nvPicPr>
          <p:cNvPr id="179" name="Screenshot 2021-07-03 at 16.05.39.png" descr="Screenshot 2021-07-03 at 16.0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8888" y="1986050"/>
            <a:ext cx="20754169" cy="1165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l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Filtering</a:t>
            </a:r>
          </a:p>
        </p:txBody>
      </p:sp>
      <p:pic>
        <p:nvPicPr>
          <p:cNvPr id="182" name="Screenshot 2021-07-03 at 16.14.06.png" descr="Screenshot 2021-07-03 at 16.14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5653" y="2929925"/>
            <a:ext cx="13698197" cy="10642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Best Vehicles Calcu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Best Vehicles Calculation</a:t>
            </a:r>
          </a:p>
        </p:txBody>
      </p:sp>
      <p:sp>
        <p:nvSpPr>
          <p:cNvPr id="185" name="using databas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using database</a:t>
            </a:r>
          </a:p>
        </p:txBody>
      </p:sp>
      <p:pic>
        <p:nvPicPr>
          <p:cNvPr id="186" name="Screenshot 2021-07-03 at 16.15.21.png" descr="Screenshot 2021-07-03 at 16.15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798" y="3364698"/>
            <a:ext cx="13936135" cy="9577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HOC</a:t>
            </a:r>
          </a:p>
        </p:txBody>
      </p:sp>
      <p:sp>
        <p:nvSpPr>
          <p:cNvPr id="189" name="auth and role check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auth and role checking</a:t>
            </a:r>
          </a:p>
        </p:txBody>
      </p:sp>
      <p:pic>
        <p:nvPicPr>
          <p:cNvPr id="190" name="Screenshot 2021-07-03 at 16.17.27.png" descr="Screenshot 2021-07-03 at 16.1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5316" y="3405199"/>
            <a:ext cx="17519376" cy="9691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IT hi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history</a:t>
            </a:r>
          </a:p>
        </p:txBody>
      </p:sp>
      <p:pic>
        <p:nvPicPr>
          <p:cNvPr id="193" name="Screenshot 2021-07-03 at 16.23.46.png" descr="Screenshot 2021-07-03 at 16.23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167" y="2270609"/>
            <a:ext cx="14300201" cy="1131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