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5" r:id="rId3"/>
    <p:sldMasterId id="2147483722" r:id="rId4"/>
    <p:sldMasterId id="2147483729" r:id="rId5"/>
  </p:sldMasterIdLst>
  <p:notesMasterIdLst>
    <p:notesMasterId r:id="rId7"/>
  </p:notesMasterIdLst>
  <p:sldIdLst>
    <p:sldId id="259" r:id="rId6"/>
  </p:sldIdLst>
  <p:sldSz cx="6858000" cy="9906000" type="A4"/>
  <p:notesSz cx="6858000" cy="9144000"/>
  <p:defaultTextStyle>
    <a:defPPr>
      <a:defRPr lang="ko-KR"/>
    </a:defPPr>
    <a:lvl1pPr marL="0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5337" autoAdjust="0"/>
  </p:normalViewPr>
  <p:slideViewPr>
    <p:cSldViewPr snapToGrid="0">
      <p:cViewPr>
        <p:scale>
          <a:sx n="75" d="100"/>
          <a:sy n="75" d="100"/>
        </p:scale>
        <p:origin x="2534" y="-25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40CA-A1B8-4903-A7C6-E7081542797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008A-31CA-4DA1-A353-8D275355C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2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8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08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8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60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8215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9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4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4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1821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246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03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0746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4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990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7207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6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037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20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6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/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/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7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14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2218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896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78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67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5FDB-1CC8-42F6-B1F9-B8C8266E9C4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6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2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8D4A6-71E5-4560-8F17-2187AE233387}"/>
              </a:ext>
            </a:extLst>
          </p:cNvPr>
          <p:cNvSpPr txBox="1"/>
          <p:nvPr/>
        </p:nvSpPr>
        <p:spPr>
          <a:xfrm>
            <a:off x="317979" y="314112"/>
            <a:ext cx="35149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rgbClr val="1D2E4F"/>
              </a:buClr>
              <a:buSzPct val="90000"/>
              <a:defRPr sz="1500" b="1">
                <a:latin typeface="+mn-ea"/>
                <a:cs typeface="Tahom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C4"/>
              </a:buClr>
              <a:buSzPct val="100000"/>
            </a:pPr>
            <a:r>
              <a:rPr lang="en-US" altLang="ko-KR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※ </a:t>
            </a:r>
            <a:r>
              <a:rPr lang="ko-KR" altLang="en-US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계획안 </a:t>
            </a:r>
            <a:r>
              <a:rPr lang="en-US" altLang="ko-KR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김광희</a:t>
            </a:r>
            <a:endParaRPr lang="en-US" altLang="ko-KR" sz="1200" b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32195"/>
              </p:ext>
            </p:extLst>
          </p:nvPr>
        </p:nvGraphicFramePr>
        <p:xfrm>
          <a:off x="317979" y="656170"/>
          <a:ext cx="5960901" cy="5327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093">
                  <a:extLst>
                    <a:ext uri="{9D8B030D-6E8A-4147-A177-3AD203B41FA5}">
                      <a16:colId xmlns:a16="http://schemas.microsoft.com/office/drawing/2014/main" val="2954857721"/>
                    </a:ext>
                  </a:extLst>
                </a:gridCol>
                <a:gridCol w="2482237">
                  <a:extLst>
                    <a:ext uri="{9D8B030D-6E8A-4147-A177-3AD203B41FA5}">
                      <a16:colId xmlns:a16="http://schemas.microsoft.com/office/drawing/2014/main" val="641231165"/>
                    </a:ext>
                  </a:extLst>
                </a:gridCol>
                <a:gridCol w="652366">
                  <a:extLst>
                    <a:ext uri="{9D8B030D-6E8A-4147-A177-3AD203B41FA5}">
                      <a16:colId xmlns:a16="http://schemas.microsoft.com/office/drawing/2014/main" val="3693128130"/>
                    </a:ext>
                  </a:extLst>
                </a:gridCol>
                <a:gridCol w="1967205">
                  <a:extLst>
                    <a:ext uri="{9D8B030D-6E8A-4147-A177-3AD203B41FA5}">
                      <a16:colId xmlns:a16="http://schemas.microsoft.com/office/drawing/2014/main" val="1177222659"/>
                    </a:ext>
                  </a:extLst>
                </a:gridCol>
              </a:tblGrid>
              <a:tr h="68567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상점 신용카드 매출 예측 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분야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인공지능 </a:t>
                      </a:r>
                      <a:r>
                        <a:rPr lang="en-US" altLang="ko-KR" sz="1300" b="1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300" b="1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94389"/>
                  </a:ext>
                </a:extLst>
              </a:tr>
              <a:tr h="184525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목적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상점 매출을 분석하고 예측하여 신용 점수가 낮은 소상공인에게 대출 등 금융기회 제공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코로나로 인하여 경제상황이 힘들어진 소상공인의 경우 코로나 이전의 매출을 분석하여 금융 서비스 제공 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금융이력이 부족한 신청자도 신용 평가 가능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매출을 예측하여 매출액만큼 대출 서비스 제공 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CC4"/>
                        </a:buClr>
                        <a:buSzPct val="100000"/>
                        <a:buFontTx/>
                        <a:buNone/>
                      </a:pPr>
                      <a:endParaRPr lang="ko-KR" altLang="en-US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87989"/>
                  </a:ext>
                </a:extLst>
              </a:tr>
              <a:tr h="417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수행내용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4137" indent="0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None/>
                      </a:pP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데이콘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사이트에 있는 상점 신용카드 매출 예측 경진대회의 데이터를 이용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데이터 정제 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-&gt; 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변수 구축  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-&gt; 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모델 선택  및 정규화 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-&gt; 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최적화 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여러 </a:t>
                      </a:r>
                      <a:r>
                        <a:rPr lang="ko-KR" altLang="en-US" sz="1250" kern="1200" spc="-5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머신러닝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모델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등을 적용하여 최적의 신용카드 매출 예측 모델 선택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17. ~19.2.28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의 카드 거래 데이터를 이용해 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19.2.28~19.5.31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까지의</a:t>
                      </a:r>
                      <a:r>
                        <a:rPr lang="en-US" altLang="ko-KR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매출 예측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33257"/>
                  </a:ext>
                </a:extLst>
              </a:tr>
              <a:tr h="85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사용기술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머신러닝</a:t>
                      </a:r>
                      <a:r>
                        <a:rPr lang="ko-KR" altLang="en-US" sz="1250" kern="1200" spc="-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알고리즘 </a:t>
                      </a:r>
                      <a:endParaRPr lang="en-US" altLang="ko-KR" sz="1250" kern="1200" spc="-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Python 3.7, Django (Anaconda, </a:t>
                      </a:r>
                      <a:r>
                        <a:rPr lang="en-US" altLang="ko-KR" sz="1250" kern="1200" spc="-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Jupyter</a:t>
                      </a:r>
                      <a:r>
                        <a:rPr lang="en-US" altLang="ko-KR" sz="1250" kern="1200" spc="-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Notebook )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284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B03479F-AF46-4A84-BD43-3F9A9F57B84A}"/>
              </a:ext>
            </a:extLst>
          </p:cNvPr>
          <p:cNvSpPr/>
          <p:nvPr/>
        </p:nvSpPr>
        <p:spPr>
          <a:xfrm>
            <a:off x="212808" y="6267836"/>
            <a:ext cx="1016552" cy="329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수집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AD38905-975A-4E5A-A363-D05CE97C828B}"/>
              </a:ext>
            </a:extLst>
          </p:cNvPr>
          <p:cNvSpPr/>
          <p:nvPr/>
        </p:nvSpPr>
        <p:spPr>
          <a:xfrm>
            <a:off x="212808" y="6786880"/>
            <a:ext cx="1016552" cy="415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(ID,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업종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2D8FBD-0D29-4582-B433-DAC0B496F7C3}"/>
              </a:ext>
            </a:extLst>
          </p:cNvPr>
          <p:cNvSpPr/>
          <p:nvPr/>
        </p:nvSpPr>
        <p:spPr>
          <a:xfrm>
            <a:off x="212808" y="7487036"/>
            <a:ext cx="1016552" cy="568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(ID,</a:t>
            </a:r>
            <a:r>
              <a:rPr lang="ko-KR" altLang="en-US" dirty="0">
                <a:solidFill>
                  <a:schemeClr val="tx1"/>
                </a:solidFill>
              </a:rPr>
              <a:t>거래일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매출액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E77B414-36B6-4AFF-B9AF-059B8C8D1A5B}"/>
              </a:ext>
            </a:extLst>
          </p:cNvPr>
          <p:cNvSpPr/>
          <p:nvPr/>
        </p:nvSpPr>
        <p:spPr>
          <a:xfrm>
            <a:off x="1334721" y="7433584"/>
            <a:ext cx="28448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C38BB1-14E0-4B21-9579-65CD64F6ED24}"/>
              </a:ext>
            </a:extLst>
          </p:cNvPr>
          <p:cNvSpPr/>
          <p:nvPr/>
        </p:nvSpPr>
        <p:spPr>
          <a:xfrm>
            <a:off x="1749214" y="6276561"/>
            <a:ext cx="1074124" cy="329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B1EA5A-72D6-40CC-BC38-1A5D8E5D8EB1}"/>
              </a:ext>
            </a:extLst>
          </p:cNvPr>
          <p:cNvSpPr/>
          <p:nvPr/>
        </p:nvSpPr>
        <p:spPr>
          <a:xfrm>
            <a:off x="1778000" y="6818244"/>
            <a:ext cx="1016552" cy="415676"/>
          </a:xfrm>
          <a:prstGeom prst="roundRect">
            <a:avLst>
              <a:gd name="adj" fmla="val 14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처리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8496DD-276B-430D-B880-93EF08950933}"/>
              </a:ext>
            </a:extLst>
          </p:cNvPr>
          <p:cNvSpPr/>
          <p:nvPr/>
        </p:nvSpPr>
        <p:spPr>
          <a:xfrm>
            <a:off x="1778000" y="7487036"/>
            <a:ext cx="1016552" cy="415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분리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통합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CD78D6-05CD-4B47-BC3C-D6FABC39CD1D}"/>
              </a:ext>
            </a:extLst>
          </p:cNvPr>
          <p:cNvSpPr/>
          <p:nvPr/>
        </p:nvSpPr>
        <p:spPr>
          <a:xfrm>
            <a:off x="1778000" y="8138160"/>
            <a:ext cx="1016552" cy="415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불필요 데이터 제거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C73CA4-6CAE-4A92-930B-451CC5226D84}"/>
              </a:ext>
            </a:extLst>
          </p:cNvPr>
          <p:cNvSpPr/>
          <p:nvPr/>
        </p:nvSpPr>
        <p:spPr>
          <a:xfrm>
            <a:off x="1778000" y="8717280"/>
            <a:ext cx="1074124" cy="676300"/>
          </a:xfrm>
          <a:prstGeom prst="roundRect">
            <a:avLst>
              <a:gd name="adj" fmla="val 14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인덱스를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날짜로 설정하여  데이터프레임 생성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6F30C-E2E6-41C7-9D4E-CFAD035B02AF}"/>
              </a:ext>
            </a:extLst>
          </p:cNvPr>
          <p:cNvSpPr/>
          <p:nvPr/>
        </p:nvSpPr>
        <p:spPr>
          <a:xfrm>
            <a:off x="3343192" y="6267836"/>
            <a:ext cx="1074124" cy="329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시각화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F5B6495-2021-4193-A652-CF833A4002D4}"/>
              </a:ext>
            </a:extLst>
          </p:cNvPr>
          <p:cNvSpPr/>
          <p:nvPr/>
        </p:nvSpPr>
        <p:spPr>
          <a:xfrm>
            <a:off x="3371978" y="6999356"/>
            <a:ext cx="1016552" cy="415676"/>
          </a:xfrm>
          <a:prstGeom prst="roundRect">
            <a:avLst>
              <a:gd name="adj" fmla="val 14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변수별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 그래프 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46B63A-618D-4439-BC0C-1ABF1261298C}"/>
              </a:ext>
            </a:extLst>
          </p:cNvPr>
          <p:cNvSpPr/>
          <p:nvPr/>
        </p:nvSpPr>
        <p:spPr>
          <a:xfrm>
            <a:off x="2942677" y="7434192"/>
            <a:ext cx="28448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5BF180-2893-4286-841A-31DEFB910AB5}"/>
              </a:ext>
            </a:extLst>
          </p:cNvPr>
          <p:cNvSpPr/>
          <p:nvPr/>
        </p:nvSpPr>
        <p:spPr>
          <a:xfrm>
            <a:off x="3371978" y="7891668"/>
            <a:ext cx="1016552" cy="415676"/>
          </a:xfrm>
          <a:prstGeom prst="roundRect">
            <a:avLst>
              <a:gd name="adj" fmla="val 14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상점별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 그래프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2BAA782-BE9B-42FC-BE38-73B49E19BD8C}"/>
              </a:ext>
            </a:extLst>
          </p:cNvPr>
          <p:cNvSpPr/>
          <p:nvPr/>
        </p:nvSpPr>
        <p:spPr>
          <a:xfrm>
            <a:off x="4517949" y="7433033"/>
            <a:ext cx="28448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8C4DA-B596-4C8A-8494-4681F26D474D}"/>
              </a:ext>
            </a:extLst>
          </p:cNvPr>
          <p:cNvSpPr/>
          <p:nvPr/>
        </p:nvSpPr>
        <p:spPr>
          <a:xfrm>
            <a:off x="4937170" y="6276561"/>
            <a:ext cx="1074124" cy="329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361AAE-6EFE-4CD8-BD8A-B44F7A21CCF1}"/>
              </a:ext>
            </a:extLst>
          </p:cNvPr>
          <p:cNvSpPr/>
          <p:nvPr/>
        </p:nvSpPr>
        <p:spPr>
          <a:xfrm>
            <a:off x="4937170" y="7113710"/>
            <a:ext cx="1371090" cy="1207605"/>
          </a:xfrm>
          <a:prstGeom prst="roundRect">
            <a:avLst>
              <a:gd name="adj" fmla="val 14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다중선형회귀 분석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시계열분석 등 여러 모델 적용하여 최적 모델 선정</a:t>
            </a:r>
          </a:p>
        </p:txBody>
      </p:sp>
    </p:spTree>
    <p:extLst>
      <p:ext uri="{BB962C8B-B14F-4D97-AF65-F5344CB8AC3E}">
        <p14:creationId xmlns:p14="http://schemas.microsoft.com/office/powerpoint/2010/main" val="35625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</TotalTime>
  <Words>171</Words>
  <Application>Microsoft Office PowerPoint</Application>
  <PresentationFormat>A4 용지(210x297mm)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지은</dc:creator>
  <cp:lastModifiedBy>staff.no.771</cp:lastModifiedBy>
  <cp:revision>99</cp:revision>
  <dcterms:created xsi:type="dcterms:W3CDTF">2019-08-06T10:46:05Z</dcterms:created>
  <dcterms:modified xsi:type="dcterms:W3CDTF">2021-01-25T12:50:43Z</dcterms:modified>
</cp:coreProperties>
</file>