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weruns/forfun/Indiegogo/Indiegogo_2018-02-16T10_41_02_245Z.json.gz" TargetMode="External"/><Relationship Id="rId4" Type="http://schemas.openxmlformats.org/officeDocument/2006/relationships/hyperlink" Target="https://s3.amazonaws.com/weruns/forfun/Indiegogo/Indiegogo_2018-02-16T10_41_02_245Z.zip" TargetMode="External"/><Relationship Id="rId5" Type="http://schemas.openxmlformats.org/officeDocument/2006/relationships/hyperlink" Target="https://webrobots.io/indiegogo-datas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2" y="3077561"/>
            <a:ext cx="8340934" cy="1470025"/>
          </a:xfrm>
        </p:spPr>
        <p:txBody>
          <a:bodyPr>
            <a:noAutofit/>
          </a:bodyPr>
          <a:lstStyle/>
          <a:p>
            <a:r>
              <a:rPr lang="it-IT" sz="3200" dirty="0" smtClean="0"/>
              <a:t/>
            </a:r>
            <a:br>
              <a:rPr lang="it-IT" sz="3200" dirty="0" smtClean="0"/>
            </a:br>
            <a:r>
              <a:rPr lang="it-IT" sz="3200" dirty="0" err="1" smtClean="0"/>
              <a:t>Predicting</a:t>
            </a:r>
            <a:r>
              <a:rPr lang="it-IT" sz="3200" dirty="0" smtClean="0"/>
              <a:t> </a:t>
            </a:r>
            <a:r>
              <a:rPr lang="it-IT" sz="3200" dirty="0" err="1" smtClean="0"/>
              <a:t>likelihood</a:t>
            </a:r>
            <a:r>
              <a:rPr lang="it-IT" sz="3200" dirty="0" smtClean="0"/>
              <a:t> of </a:t>
            </a:r>
            <a:r>
              <a:rPr lang="it-IT" sz="3200" dirty="0" err="1" smtClean="0"/>
              <a:t>getting</a:t>
            </a:r>
            <a:r>
              <a:rPr lang="it-IT" sz="3200" dirty="0" smtClean="0"/>
              <a:t> </a:t>
            </a:r>
            <a:r>
              <a:rPr lang="it-IT" sz="3200" dirty="0" err="1" smtClean="0"/>
              <a:t>crowd</a:t>
            </a:r>
            <a:r>
              <a:rPr lang="it-IT" sz="3200" dirty="0" smtClean="0"/>
              <a:t> </a:t>
            </a:r>
            <a:r>
              <a:rPr lang="it-IT" sz="3200" dirty="0" err="1" smtClean="0"/>
              <a:t>funded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036" y="5739790"/>
            <a:ext cx="4157131" cy="827871"/>
          </a:xfrm>
        </p:spPr>
        <p:txBody>
          <a:bodyPr>
            <a:noAutofit/>
          </a:bodyPr>
          <a:lstStyle/>
          <a:p>
            <a:pPr algn="l"/>
            <a:r>
              <a:rPr lang="en-US" sz="1400" dirty="0" smtClean="0"/>
              <a:t>Kim Le</a:t>
            </a:r>
          </a:p>
          <a:p>
            <a:pPr algn="l"/>
            <a:r>
              <a:rPr lang="en-US" sz="1400" dirty="0" smtClean="0"/>
              <a:t>Predicting Crowd Funding, March 2018</a:t>
            </a:r>
          </a:p>
          <a:p>
            <a:pPr algn="l"/>
            <a:r>
              <a:rPr lang="en-US" sz="1400" dirty="0" smtClean="0"/>
              <a:t>General Assembly Data Science Part Time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1775571"/>
            <a:ext cx="3877960" cy="20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Modeling Process</a:t>
            </a:r>
          </a:p>
          <a:p>
            <a:r>
              <a:rPr lang="en-US" dirty="0" smtClean="0"/>
              <a:t>Modeling Results</a:t>
            </a:r>
          </a:p>
          <a:p>
            <a:r>
              <a:rPr lang="en-US" dirty="0" smtClean="0"/>
              <a:t>Conclusions/Further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4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9" y="1417638"/>
            <a:ext cx="8229600" cy="114300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5" y="2585874"/>
            <a:ext cx="7711050" cy="139758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Predict the likel</a:t>
            </a:r>
            <a:r>
              <a:rPr lang="en-US" dirty="0"/>
              <a:t>i</a:t>
            </a:r>
            <a:r>
              <a:rPr lang="en-US" dirty="0" smtClean="0"/>
              <a:t>hood of </a:t>
            </a:r>
            <a:r>
              <a:rPr lang="en-US" dirty="0" err="1" smtClean="0"/>
              <a:t>indiegogo</a:t>
            </a:r>
            <a:r>
              <a:rPr lang="en-US" dirty="0" smtClean="0"/>
              <a:t> project submissions getting crowd funded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9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Scraper robot collects </a:t>
            </a:r>
            <a:r>
              <a:rPr lang="en-US" sz="3600" dirty="0" err="1" smtClean="0"/>
              <a:t>Indiegogo</a:t>
            </a:r>
            <a:r>
              <a:rPr lang="en-US" sz="3600" dirty="0" smtClean="0"/>
              <a:t> project data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348" y="1873138"/>
            <a:ext cx="83224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“A scraper </a:t>
            </a:r>
            <a:r>
              <a:rPr lang="en-US" sz="2400" dirty="0" smtClean="0"/>
              <a:t>robot </a:t>
            </a:r>
            <a:r>
              <a:rPr lang="en-US" sz="2400" dirty="0"/>
              <a:t>which crawls </a:t>
            </a:r>
            <a:r>
              <a:rPr lang="en-US" sz="2400" dirty="0" err="1"/>
              <a:t>Indiegogo</a:t>
            </a:r>
            <a:r>
              <a:rPr lang="en-US" sz="2400" dirty="0"/>
              <a:t> projects and collects data about them. This robot was launched in May 2016 and we run crawl once a </a:t>
            </a:r>
            <a:r>
              <a:rPr lang="en-US" sz="2400" dirty="0" smtClean="0"/>
              <a:t>month.”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Screen Shot 2018-03-17 at 9.2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97" y="3595138"/>
            <a:ext cx="4304703" cy="2366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348" y="3409567"/>
            <a:ext cx="4234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400" dirty="0"/>
              <a:t>2018-02-16 [</a:t>
            </a:r>
            <a:r>
              <a:rPr lang="mr-IN" sz="2400" dirty="0">
                <a:hlinkClick r:id="rId3"/>
              </a:rPr>
              <a:t>JSON</a:t>
            </a:r>
            <a:r>
              <a:rPr lang="mr-IN" sz="2400" dirty="0"/>
              <a:t>] [</a:t>
            </a:r>
            <a:r>
              <a:rPr lang="mr-IN" sz="2400" dirty="0">
                <a:hlinkClick r:id="rId4"/>
              </a:rPr>
              <a:t>CSV</a:t>
            </a:r>
            <a:r>
              <a:rPr lang="mr-IN" sz="2400" dirty="0" smtClean="0"/>
              <a:t>]</a:t>
            </a:r>
            <a:endParaRPr lang="en-US" sz="2400" dirty="0"/>
          </a:p>
          <a:p>
            <a:r>
              <a:rPr lang="it-IT" sz="2000" dirty="0" smtClean="0">
                <a:hlinkClick r:id="rId5"/>
              </a:rPr>
              <a:t>https</a:t>
            </a:r>
            <a:r>
              <a:rPr lang="it-IT" sz="2000" dirty="0">
                <a:hlinkClick r:id="rId5"/>
              </a:rPr>
              <a:t>://webrobots.io/indiegogo-dataset/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8417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525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32</TotalTime>
  <Words>73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 Black </vt:lpstr>
      <vt:lpstr> Predicting likelihood of getting crowd funded</vt:lpstr>
      <vt:lpstr>Agenda</vt:lpstr>
      <vt:lpstr>Objective</vt:lpstr>
      <vt:lpstr>Scraper robot collects Indiegogo project data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Predicting Crowd Funding Success</dc:title>
  <dc:creator>kim le</dc:creator>
  <cp:lastModifiedBy>kim le</cp:lastModifiedBy>
  <cp:revision>4</cp:revision>
  <dcterms:created xsi:type="dcterms:W3CDTF">2018-03-18T03:55:51Z</dcterms:created>
  <dcterms:modified xsi:type="dcterms:W3CDTF">2018-03-18T04:28:30Z</dcterms:modified>
</cp:coreProperties>
</file>