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weruns/forfun/Indiegogo/Indiegogo_2018-02-16T10_41_02_245Z.json.gz" TargetMode="External"/><Relationship Id="rId4" Type="http://schemas.openxmlformats.org/officeDocument/2006/relationships/hyperlink" Target="https://s3.amazonaws.com/weruns/forfun/Indiegogo/Indiegogo_2018-02-16T10_41_02_245Z.zip" TargetMode="External"/><Relationship Id="rId5" Type="http://schemas.openxmlformats.org/officeDocument/2006/relationships/hyperlink" Target="https://webrobots.io/indiegogo-datas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2" y="3077561"/>
            <a:ext cx="8340934" cy="1470025"/>
          </a:xfrm>
        </p:spPr>
        <p:txBody>
          <a:bodyPr>
            <a:noAutofit/>
          </a:bodyPr>
          <a:lstStyle/>
          <a:p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err="1" smtClean="0"/>
              <a:t>Predicting</a:t>
            </a:r>
            <a:r>
              <a:rPr lang="it-IT" sz="3200" dirty="0" smtClean="0"/>
              <a:t> </a:t>
            </a:r>
            <a:r>
              <a:rPr lang="it-IT" sz="3200" dirty="0" err="1" smtClean="0"/>
              <a:t>likelihood</a:t>
            </a:r>
            <a:r>
              <a:rPr lang="it-IT" sz="3200" dirty="0" smtClean="0"/>
              <a:t> of </a:t>
            </a:r>
            <a:r>
              <a:rPr lang="it-IT" sz="3200" dirty="0" err="1" smtClean="0"/>
              <a:t>getting</a:t>
            </a:r>
            <a:r>
              <a:rPr lang="it-IT" sz="3200" dirty="0" smtClean="0"/>
              <a:t> </a:t>
            </a:r>
            <a:r>
              <a:rPr lang="it-IT" sz="3200" dirty="0" err="1" smtClean="0"/>
              <a:t>crowd</a:t>
            </a:r>
            <a:r>
              <a:rPr lang="it-IT" sz="3200" dirty="0" smtClean="0"/>
              <a:t> </a:t>
            </a:r>
            <a:r>
              <a:rPr lang="it-IT" sz="3200" dirty="0" err="1" smtClean="0"/>
              <a:t>funded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036" y="5739790"/>
            <a:ext cx="4157131" cy="827871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Kim Le</a:t>
            </a:r>
          </a:p>
          <a:p>
            <a:pPr algn="l"/>
            <a:r>
              <a:rPr lang="en-US" sz="1400" dirty="0" smtClean="0"/>
              <a:t>Predicting Crowd Funding, March 2018</a:t>
            </a:r>
          </a:p>
          <a:p>
            <a:pPr algn="l"/>
            <a:r>
              <a:rPr lang="en-US" sz="1400" dirty="0" smtClean="0"/>
              <a:t>General Assembly Data Science Part Time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3" y="1775571"/>
            <a:ext cx="3877960" cy="20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97" y="531943"/>
            <a:ext cx="8229600" cy="1143000"/>
          </a:xfrm>
        </p:spPr>
        <p:txBody>
          <a:bodyPr/>
          <a:lstStyle/>
          <a:p>
            <a:r>
              <a:rPr lang="en-US" dirty="0" smtClean="0"/>
              <a:t>Max funded project 13.29M</a:t>
            </a:r>
            <a:endParaRPr lang="en-US" dirty="0"/>
          </a:p>
        </p:txBody>
      </p:sp>
      <p:pic>
        <p:nvPicPr>
          <p:cNvPr id="6" name="Content Placeholder 5" descr="Screen Shot 2018-03-18 at 4.48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01" r="-44601"/>
          <a:stretch>
            <a:fillRect/>
          </a:stretch>
        </p:blipFill>
        <p:spPr>
          <a:xfrm>
            <a:off x="457200" y="15919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14550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 funded percent &gt; 100% or Not</a:t>
            </a:r>
            <a:endParaRPr lang="en-US" dirty="0"/>
          </a:p>
        </p:txBody>
      </p:sp>
      <p:pic>
        <p:nvPicPr>
          <p:cNvPr id="4" name="Content Placeholder 3" descr="Screen Shot 2018-03-18 at 5.26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727" r="-243727"/>
          <a:stretch>
            <a:fillRect/>
          </a:stretch>
        </p:blipFill>
        <p:spPr>
          <a:xfrm>
            <a:off x="3157001" y="1486430"/>
            <a:ext cx="8229600" cy="4639733"/>
          </a:xfrm>
        </p:spPr>
      </p:pic>
      <p:pic>
        <p:nvPicPr>
          <p:cNvPr id="6" name="Picture 5" descr="Screen Shot 2018-03-18 at 5.28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86430"/>
            <a:ext cx="5858933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6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endParaRPr lang="en-US" dirty="0"/>
          </a:p>
        </p:txBody>
      </p:sp>
      <p:pic>
        <p:nvPicPr>
          <p:cNvPr id="4" name="Picture 3" descr="Screen Shot 2018-03-18 at 7.2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9" y="1750647"/>
            <a:ext cx="3657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2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funds met </a:t>
            </a:r>
            <a:r>
              <a:rPr lang="en-US" dirty="0" err="1" smtClean="0"/>
              <a:t>vs</a:t>
            </a:r>
            <a:r>
              <a:rPr lang="en-US" dirty="0" smtClean="0"/>
              <a:t> not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Train test split cross validation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en-US" dirty="0" err="1" smtClean="0"/>
              <a:t>metgoal</a:t>
            </a:r>
            <a:r>
              <a:rPr lang="en-US" dirty="0" smtClean="0"/>
              <a:t>” true/false.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Knears</a:t>
            </a:r>
            <a:r>
              <a:rPr lang="en-US" dirty="0" err="1" smtClean="0">
                <a:solidFill>
                  <a:srgbClr val="FF0000"/>
                </a:solidFill>
              </a:rPr>
              <a:t>neighbors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what’s the optimal neighbors </a:t>
            </a:r>
          </a:p>
          <a:p>
            <a:r>
              <a:rPr lang="en-US" dirty="0" smtClean="0"/>
              <a:t>Grid search </a:t>
            </a:r>
            <a:r>
              <a:rPr lang="mr-IN" dirty="0" smtClean="0"/>
              <a:t>–</a:t>
            </a:r>
            <a:r>
              <a:rPr lang="en-US" dirty="0" smtClean="0"/>
              <a:t> a way of searching parameters in change the parameters / models around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 regression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try predicting on the percentage funded because it’s continuous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*random forests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Convert date </a:t>
            </a:r>
            <a:r>
              <a:rPr lang="en-US" dirty="0">
                <a:solidFill>
                  <a:srgbClr val="FF0000"/>
                </a:solidFill>
              </a:rPr>
              <a:t>time function </a:t>
            </a:r>
            <a:r>
              <a:rPr lang="en-US" dirty="0" err="1">
                <a:solidFill>
                  <a:srgbClr val="FF0000"/>
                </a:solidFill>
              </a:rPr>
              <a:t>pd.datetime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close_date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)&amp; “</a:t>
            </a:r>
            <a:r>
              <a:rPr lang="en-US" dirty="0" err="1" smtClean="0">
                <a:solidFill>
                  <a:srgbClr val="FF0000"/>
                </a:solidFill>
              </a:rPr>
              <a:t>open_date</a:t>
            </a:r>
            <a:r>
              <a:rPr lang="en-US" dirty="0" smtClean="0">
                <a:solidFill>
                  <a:srgbClr val="FF0000"/>
                </a:solidFill>
              </a:rPr>
              <a:t>” to see what time of day does it affect predictions. </a:t>
            </a:r>
          </a:p>
          <a:p>
            <a:r>
              <a:rPr lang="en-US" dirty="0" smtClean="0"/>
              <a:t>Parameters </a:t>
            </a:r>
            <a:r>
              <a:rPr lang="mr-IN" dirty="0" smtClean="0"/>
              <a:t>–</a:t>
            </a:r>
            <a:r>
              <a:rPr lang="en-US" dirty="0" smtClean="0"/>
              <a:t> dates, category, amounts &amp; % </a:t>
            </a:r>
            <a:endParaRPr lang="en-US" dirty="0"/>
          </a:p>
          <a:p>
            <a:r>
              <a:rPr lang="en-US" dirty="0" smtClean="0"/>
              <a:t>Running the models through a grid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8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- Amounts funded currency (US &amp; CAN) are similar in value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Modeling Process</a:t>
            </a:r>
          </a:p>
          <a:p>
            <a:r>
              <a:rPr lang="en-US" dirty="0" smtClean="0"/>
              <a:t>Modeling Results</a:t>
            </a:r>
          </a:p>
          <a:p>
            <a:r>
              <a:rPr lang="en-US" dirty="0" smtClean="0"/>
              <a:t>Conclusions/Further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9" y="1417638"/>
            <a:ext cx="822960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5" y="2585874"/>
            <a:ext cx="7711050" cy="139758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 smtClean="0"/>
              <a:t>Predict the likel</a:t>
            </a:r>
            <a:r>
              <a:rPr lang="en-US" dirty="0"/>
              <a:t>i</a:t>
            </a:r>
            <a:r>
              <a:rPr lang="en-US" dirty="0" smtClean="0"/>
              <a:t>hood of </a:t>
            </a:r>
            <a:r>
              <a:rPr lang="en-US" dirty="0" err="1" smtClean="0"/>
              <a:t>indiegogo</a:t>
            </a:r>
            <a:r>
              <a:rPr lang="en-US" dirty="0" smtClean="0"/>
              <a:t> project submissions getting crowd funded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9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Scraper robot collects </a:t>
            </a:r>
            <a:r>
              <a:rPr lang="en-US" sz="3600" dirty="0" err="1" smtClean="0"/>
              <a:t>Indiegogo</a:t>
            </a:r>
            <a:r>
              <a:rPr lang="en-US" sz="3600" dirty="0" smtClean="0"/>
              <a:t> project data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48" y="1873138"/>
            <a:ext cx="83224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“A scraper </a:t>
            </a:r>
            <a:r>
              <a:rPr lang="en-US" sz="2400" dirty="0" smtClean="0"/>
              <a:t>robot </a:t>
            </a:r>
            <a:r>
              <a:rPr lang="en-US" sz="2400" dirty="0"/>
              <a:t>which crawls </a:t>
            </a:r>
            <a:r>
              <a:rPr lang="en-US" sz="2400" dirty="0" err="1"/>
              <a:t>Indiegogo</a:t>
            </a:r>
            <a:r>
              <a:rPr lang="en-US" sz="2400" dirty="0"/>
              <a:t> projects and collects data about them. This robot was launched in May 2016 and we run crawl once a </a:t>
            </a:r>
            <a:r>
              <a:rPr lang="en-US" sz="2400" dirty="0" smtClean="0"/>
              <a:t>month.”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 Shot 2018-03-17 at 9.2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97" y="3595138"/>
            <a:ext cx="4304703" cy="236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348" y="3409567"/>
            <a:ext cx="4234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/>
              <a:t>2018-02-16 [</a:t>
            </a:r>
            <a:r>
              <a:rPr lang="mr-IN" sz="2400" dirty="0">
                <a:hlinkClick r:id="rId3"/>
              </a:rPr>
              <a:t>JSON</a:t>
            </a:r>
            <a:r>
              <a:rPr lang="mr-IN" sz="2400" dirty="0"/>
              <a:t>] [</a:t>
            </a:r>
            <a:r>
              <a:rPr lang="mr-IN" sz="2400" dirty="0">
                <a:hlinkClick r:id="rId4"/>
              </a:rPr>
              <a:t>CSV</a:t>
            </a:r>
            <a:r>
              <a:rPr lang="mr-IN" sz="2400" dirty="0" smtClean="0"/>
              <a:t>]</a:t>
            </a:r>
            <a:endParaRPr lang="en-US" sz="2400" dirty="0"/>
          </a:p>
          <a:p>
            <a:r>
              <a:rPr lang="it-IT" sz="2000" dirty="0" smtClean="0">
                <a:hlinkClick r:id="rId5"/>
              </a:rPr>
              <a:t>https</a:t>
            </a:r>
            <a:r>
              <a:rPr lang="it-IT" sz="2000" dirty="0">
                <a:hlinkClick r:id="rId5"/>
              </a:rPr>
              <a:t>://webrobots.io/indiegogo-dataset/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8417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96" y="7477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 of Project Ideas Submitted by Categories</a:t>
            </a:r>
            <a:endParaRPr lang="en-US" dirty="0"/>
          </a:p>
        </p:txBody>
      </p:sp>
      <p:pic>
        <p:nvPicPr>
          <p:cNvPr id="4" name="Content Placeholder 3" descr="Screen Shot 2018-03-18 at 4.52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5" r="-44735"/>
          <a:stretch>
            <a:fillRect/>
          </a:stretch>
        </p:blipFill>
        <p:spPr>
          <a:xfrm>
            <a:off x="390796" y="205670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2170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Fund Raised by Category</a:t>
            </a:r>
            <a:endParaRPr lang="en-US" dirty="0"/>
          </a:p>
        </p:txBody>
      </p:sp>
      <p:pic>
        <p:nvPicPr>
          <p:cNvPr id="4" name="Content Placeholder 3" descr="Screen Shot 2018-03-18 at 4.09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91" r="-28491"/>
          <a:stretch>
            <a:fillRect/>
          </a:stretch>
        </p:blipFill>
        <p:spPr>
          <a:xfrm>
            <a:off x="1092200" y="1870075"/>
            <a:ext cx="6946900" cy="3821113"/>
          </a:xfrm>
        </p:spPr>
      </p:pic>
    </p:spTree>
    <p:extLst>
      <p:ext uri="{BB962C8B-B14F-4D97-AF65-F5344CB8AC3E}">
        <p14:creationId xmlns:p14="http://schemas.microsoft.com/office/powerpoint/2010/main" val="373629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312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25% met funded project goals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Screen Shot 2018-03-18 at 4.15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3" r="-15283"/>
          <a:stretch>
            <a:fillRect/>
          </a:stretch>
        </p:blipFill>
        <p:spPr>
          <a:xfrm>
            <a:off x="1178666" y="3071057"/>
            <a:ext cx="6490963" cy="2490697"/>
          </a:xfrm>
        </p:spPr>
      </p:pic>
      <p:pic>
        <p:nvPicPr>
          <p:cNvPr id="8" name="Picture 7" descr="Screen Shot 2018-03-18 at 4.2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94" y="1905654"/>
            <a:ext cx="5036094" cy="10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0767" y="5813263"/>
            <a:ext cx="7736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 20,970 projects, 5,288 met it’s funded </a:t>
            </a:r>
            <a:r>
              <a:rPr lang="en-US" dirty="0" smtClean="0"/>
              <a:t>% amounts </a:t>
            </a:r>
            <a:r>
              <a:rPr lang="en-US" dirty="0"/>
              <a:t>greater than &gt; 100%</a:t>
            </a:r>
          </a:p>
        </p:txBody>
      </p:sp>
    </p:spTree>
    <p:extLst>
      <p:ext uri="{BB962C8B-B14F-4D97-AF65-F5344CB8AC3E}">
        <p14:creationId xmlns:p14="http://schemas.microsoft.com/office/powerpoint/2010/main" val="24822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8" y="2208741"/>
            <a:ext cx="3428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Count / Min/Max/Median/Mean by Category</a:t>
            </a:r>
            <a:endParaRPr lang="en-US" dirty="0"/>
          </a:p>
        </p:txBody>
      </p:sp>
      <p:pic>
        <p:nvPicPr>
          <p:cNvPr id="4" name="Content Placeholder 3" descr="Screen Shot 2018-03-18 at 4.41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62" r="-105662"/>
          <a:stretch>
            <a:fillRect/>
          </a:stretch>
        </p:blipFill>
        <p:spPr>
          <a:xfrm>
            <a:off x="677333" y="972228"/>
            <a:ext cx="10147934" cy="5580973"/>
          </a:xfrm>
        </p:spPr>
      </p:pic>
    </p:spTree>
    <p:extLst>
      <p:ext uri="{BB962C8B-B14F-4D97-AF65-F5344CB8AC3E}">
        <p14:creationId xmlns:p14="http://schemas.microsoft.com/office/powerpoint/2010/main" val="238118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97" y="531943"/>
            <a:ext cx="8229600" cy="1143000"/>
          </a:xfrm>
        </p:spPr>
        <p:txBody>
          <a:bodyPr/>
          <a:lstStyle/>
          <a:p>
            <a:r>
              <a:rPr lang="en-US" dirty="0" smtClean="0"/>
              <a:t>Max funded project 13.29M</a:t>
            </a:r>
            <a:endParaRPr lang="en-US" dirty="0"/>
          </a:p>
        </p:txBody>
      </p:sp>
      <p:pic>
        <p:nvPicPr>
          <p:cNvPr id="6" name="Content Placeholder 5" descr="Screen Shot 2018-03-18 at 4.48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01" r="-44601"/>
          <a:stretch>
            <a:fillRect/>
          </a:stretch>
        </p:blipFill>
        <p:spPr>
          <a:xfrm>
            <a:off x="457200" y="15919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9254130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1809</TotalTime>
  <Words>237</Words>
  <Application>Microsoft Macintosh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 Predicting likelihood of getting crowd funded</vt:lpstr>
      <vt:lpstr>Agenda</vt:lpstr>
      <vt:lpstr>Objective</vt:lpstr>
      <vt:lpstr>Scraper robot collects Indiegogo project data </vt:lpstr>
      <vt:lpstr>Distribution of Project Ideas Submitted by Categories</vt:lpstr>
      <vt:lpstr>Avg Fund Raised by Category</vt:lpstr>
      <vt:lpstr>25% met funded project goals  </vt:lpstr>
      <vt:lpstr>EDA    Count / Min/Max/Median/Mean by Category</vt:lpstr>
      <vt:lpstr>Max funded project 13.29M</vt:lpstr>
      <vt:lpstr>Max funded project 13.29M</vt:lpstr>
      <vt:lpstr>Met funded percent &gt; 100% or Not</vt:lpstr>
      <vt:lpstr>Describe </vt:lpstr>
      <vt:lpstr>Classification funds met vs not met</vt:lpstr>
      <vt:lpstr>Assumptions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Crowd Funding Success</dc:title>
  <dc:creator>kim le</dc:creator>
  <cp:lastModifiedBy>kim le</cp:lastModifiedBy>
  <cp:revision>24</cp:revision>
  <dcterms:created xsi:type="dcterms:W3CDTF">2018-03-18T03:55:51Z</dcterms:created>
  <dcterms:modified xsi:type="dcterms:W3CDTF">2018-03-20T06:14:51Z</dcterms:modified>
</cp:coreProperties>
</file>