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611" r:id="rId3"/>
    <p:sldId id="259" r:id="rId4"/>
    <p:sldId id="591" r:id="rId5"/>
    <p:sldId id="597" r:id="rId6"/>
    <p:sldId id="595" r:id="rId7"/>
    <p:sldId id="610" r:id="rId8"/>
    <p:sldId id="598" r:id="rId9"/>
    <p:sldId id="599" r:id="rId10"/>
    <p:sldId id="596" r:id="rId11"/>
    <p:sldId id="260" r:id="rId12"/>
    <p:sldId id="267" r:id="rId13"/>
    <p:sldId id="594" r:id="rId14"/>
    <p:sldId id="593" r:id="rId15"/>
    <p:sldId id="600" r:id="rId16"/>
    <p:sldId id="592" r:id="rId17"/>
    <p:sldId id="262" r:id="rId18"/>
    <p:sldId id="605" r:id="rId19"/>
    <p:sldId id="606" r:id="rId20"/>
    <p:sldId id="601" r:id="rId21"/>
    <p:sldId id="261" r:id="rId22"/>
    <p:sldId id="263" r:id="rId23"/>
    <p:sldId id="264" r:id="rId24"/>
    <p:sldId id="265" r:id="rId25"/>
    <p:sldId id="603" r:id="rId26"/>
    <p:sldId id="607" r:id="rId27"/>
    <p:sldId id="602" r:id="rId28"/>
    <p:sldId id="608" r:id="rId29"/>
    <p:sldId id="60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4B51"/>
    <a:srgbClr val="BE4B51"/>
    <a:srgbClr val="D24B51"/>
    <a:srgbClr val="C84B51"/>
    <a:srgbClr val="FA4B51"/>
    <a:srgbClr val="FA1E23"/>
    <a:srgbClr val="EBEAE8"/>
    <a:srgbClr val="7E624A"/>
    <a:srgbClr val="A07D5F"/>
    <a:srgbClr val="DC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89671" autoAdjust="0"/>
  </p:normalViewPr>
  <p:slideViewPr>
    <p:cSldViewPr snapToGrid="0">
      <p:cViewPr>
        <p:scale>
          <a:sx n="50" d="100"/>
          <a:sy n="50" d="100"/>
        </p:scale>
        <p:origin x="10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남" userId="f0c71113d84befd3" providerId="LiveId" clId="{66E88EEC-BFC7-4BA8-A3E0-07CACE9E8C8F}"/>
    <pc:docChg chg="undo redo custSel addSld delSld modSld sldOrd modMainMaster">
      <pc:chgData name="김 경남" userId="f0c71113d84befd3" providerId="LiveId" clId="{66E88EEC-BFC7-4BA8-A3E0-07CACE9E8C8F}" dt="2019-07-14T11:37:00.248" v="4554" actId="1038"/>
      <pc:docMkLst>
        <pc:docMk/>
      </pc:docMkLst>
      <pc:sldChg chg="addSp delSp modSp">
        <pc:chgData name="김 경남" userId="f0c71113d84befd3" providerId="LiveId" clId="{66E88EEC-BFC7-4BA8-A3E0-07CACE9E8C8F}" dt="2019-07-10T19:14:30.145" v="1705" actId="1076"/>
        <pc:sldMkLst>
          <pc:docMk/>
          <pc:sldMk cId="2897194111" sldId="259"/>
        </pc:sldMkLst>
        <pc:spChg chg="mod">
          <ac:chgData name="김 경남" userId="f0c71113d84befd3" providerId="LiveId" clId="{66E88EEC-BFC7-4BA8-A3E0-07CACE9E8C8F}" dt="2019-07-10T19:04:19.670" v="1462" actId="14100"/>
          <ac:spMkLst>
            <pc:docMk/>
            <pc:sldMk cId="2897194111" sldId="259"/>
            <ac:spMk id="3" creationId="{60E23A22-5E43-4D1E-9621-54F6829DCFE8}"/>
          </ac:spMkLst>
        </pc:spChg>
        <pc:spChg chg="mod">
          <ac:chgData name="김 경남" userId="f0c71113d84befd3" providerId="LiveId" clId="{66E88EEC-BFC7-4BA8-A3E0-07CACE9E8C8F}" dt="2019-07-10T19:03:43.096" v="1458" actId="1076"/>
          <ac:spMkLst>
            <pc:docMk/>
            <pc:sldMk cId="2897194111" sldId="259"/>
            <ac:spMk id="4" creationId="{B3FBE350-C3A3-4290-A514-8B60C0BB4A64}"/>
          </ac:spMkLst>
        </pc:spChg>
        <pc:spChg chg="mod">
          <ac:chgData name="김 경남" userId="f0c71113d84befd3" providerId="LiveId" clId="{66E88EEC-BFC7-4BA8-A3E0-07CACE9E8C8F}" dt="2019-07-10T19:03:48.966" v="1459" actId="1076"/>
          <ac:spMkLst>
            <pc:docMk/>
            <pc:sldMk cId="2897194111" sldId="259"/>
            <ac:spMk id="5" creationId="{696B9CA3-F595-4EEF-9C54-6524F4AEFCA8}"/>
          </ac:spMkLst>
        </pc:spChg>
        <pc:spChg chg="mod">
          <ac:chgData name="김 경남" userId="f0c71113d84befd3" providerId="LiveId" clId="{66E88EEC-BFC7-4BA8-A3E0-07CACE9E8C8F}" dt="2019-07-10T19:10:48.170" v="1527" actId="207"/>
          <ac:spMkLst>
            <pc:docMk/>
            <pc:sldMk cId="2897194111" sldId="259"/>
            <ac:spMk id="6" creationId="{AB7A9831-40A4-4AED-8E84-5C4317E3B77C}"/>
          </ac:spMkLst>
        </pc:spChg>
        <pc:spChg chg="mod">
          <ac:chgData name="김 경남" userId="f0c71113d84befd3" providerId="LiveId" clId="{66E88EEC-BFC7-4BA8-A3E0-07CACE9E8C8F}" dt="2019-07-10T19:02:18.953" v="1439" actId="1076"/>
          <ac:spMkLst>
            <pc:docMk/>
            <pc:sldMk cId="2897194111" sldId="259"/>
            <ac:spMk id="7" creationId="{62B459D5-AA3E-4320-8323-56CB4FD8C43B}"/>
          </ac:spMkLst>
        </pc:spChg>
        <pc:spChg chg="mod">
          <ac:chgData name="김 경남" userId="f0c71113d84befd3" providerId="LiveId" clId="{66E88EEC-BFC7-4BA8-A3E0-07CACE9E8C8F}" dt="2019-07-10T19:09:15.093" v="1524" actId="20577"/>
          <ac:spMkLst>
            <pc:docMk/>
            <pc:sldMk cId="2897194111" sldId="259"/>
            <ac:spMk id="9" creationId="{8B28DB83-C0B6-431F-87D5-EEE6C0F8E4C0}"/>
          </ac:spMkLst>
        </pc:spChg>
        <pc:spChg chg="mod">
          <ac:chgData name="김 경남" userId="f0c71113d84befd3" providerId="LiveId" clId="{66E88EEC-BFC7-4BA8-A3E0-07CACE9E8C8F}" dt="2019-07-10T19:03:43.096" v="1458" actId="1076"/>
          <ac:spMkLst>
            <pc:docMk/>
            <pc:sldMk cId="2897194111" sldId="259"/>
            <ac:spMk id="10" creationId="{A54F2FE6-F8CE-4C34-8086-9C2DFF03F1BB}"/>
          </ac:spMkLst>
        </pc:spChg>
        <pc:spChg chg="mod">
          <ac:chgData name="김 경남" userId="f0c71113d84befd3" providerId="LiveId" clId="{66E88EEC-BFC7-4BA8-A3E0-07CACE9E8C8F}" dt="2019-07-10T19:02:18.953" v="1439" actId="1076"/>
          <ac:spMkLst>
            <pc:docMk/>
            <pc:sldMk cId="2897194111" sldId="259"/>
            <ac:spMk id="11" creationId="{D65762E0-EA2C-4F51-B310-569647A09C03}"/>
          </ac:spMkLst>
        </pc:spChg>
        <pc:spChg chg="mod">
          <ac:chgData name="김 경남" userId="f0c71113d84befd3" providerId="LiveId" clId="{66E88EEC-BFC7-4BA8-A3E0-07CACE9E8C8F}" dt="2019-07-10T19:07:25.982" v="1487" actId="1076"/>
          <ac:spMkLst>
            <pc:docMk/>
            <pc:sldMk cId="2897194111" sldId="259"/>
            <ac:spMk id="20" creationId="{EEEF4113-3452-448E-9B0F-ACFF6CD071F5}"/>
          </ac:spMkLst>
        </pc:spChg>
        <pc:spChg chg="mod">
          <ac:chgData name="김 경남" userId="f0c71113d84befd3" providerId="LiveId" clId="{66E88EEC-BFC7-4BA8-A3E0-07CACE9E8C8F}" dt="2019-07-10T19:04:44.735" v="1468" actId="1076"/>
          <ac:spMkLst>
            <pc:docMk/>
            <pc:sldMk cId="2897194111" sldId="259"/>
            <ac:spMk id="22" creationId="{FF257DA2-8330-4EEA-B79E-A3B5C71EC939}"/>
          </ac:spMkLst>
        </pc:spChg>
        <pc:spChg chg="mod">
          <ac:chgData name="김 경남" userId="f0c71113d84befd3" providerId="LiveId" clId="{66E88EEC-BFC7-4BA8-A3E0-07CACE9E8C8F}" dt="2019-07-10T19:04:47.193" v="1469" actId="1076"/>
          <ac:spMkLst>
            <pc:docMk/>
            <pc:sldMk cId="2897194111" sldId="259"/>
            <ac:spMk id="23" creationId="{A1A27FFF-0AB5-49A9-95B0-60B51F7CF92D}"/>
          </ac:spMkLst>
        </pc:spChg>
        <pc:spChg chg="add mod">
          <ac:chgData name="김 경남" userId="f0c71113d84befd3" providerId="LiveId" clId="{66E88EEC-BFC7-4BA8-A3E0-07CACE9E8C8F}" dt="2019-07-10T19:03:17.370" v="1452" actId="571"/>
          <ac:spMkLst>
            <pc:docMk/>
            <pc:sldMk cId="2897194111" sldId="259"/>
            <ac:spMk id="25" creationId="{575230DB-4143-4019-9E74-405B7B47ECF8}"/>
          </ac:spMkLst>
        </pc:spChg>
        <pc:spChg chg="add mod">
          <ac:chgData name="김 경남" userId="f0c71113d84befd3" providerId="LiveId" clId="{66E88EEC-BFC7-4BA8-A3E0-07CACE9E8C8F}" dt="2019-07-10T19:03:17.370" v="1452" actId="571"/>
          <ac:spMkLst>
            <pc:docMk/>
            <pc:sldMk cId="2897194111" sldId="259"/>
            <ac:spMk id="26" creationId="{167434DD-C3D7-464A-B22F-E9EBD629C164}"/>
          </ac:spMkLst>
        </pc:spChg>
        <pc:spChg chg="add del">
          <ac:chgData name="김 경남" userId="f0c71113d84befd3" providerId="LiveId" clId="{66E88EEC-BFC7-4BA8-A3E0-07CACE9E8C8F}" dt="2019-07-10T19:03:24.219" v="1454"/>
          <ac:spMkLst>
            <pc:docMk/>
            <pc:sldMk cId="2897194111" sldId="259"/>
            <ac:spMk id="27" creationId="{1A08F457-4F9F-4452-8227-F3D40C1146CC}"/>
          </ac:spMkLst>
        </pc:spChg>
        <pc:spChg chg="add del">
          <ac:chgData name="김 경남" userId="f0c71113d84befd3" providerId="LiveId" clId="{66E88EEC-BFC7-4BA8-A3E0-07CACE9E8C8F}" dt="2019-07-10T19:03:24.219" v="1454"/>
          <ac:spMkLst>
            <pc:docMk/>
            <pc:sldMk cId="2897194111" sldId="259"/>
            <ac:spMk id="28" creationId="{613CEAAF-9CE3-47DE-89E2-A6E5705AD901}"/>
          </ac:spMkLst>
        </pc:spChg>
        <pc:spChg chg="add del">
          <ac:chgData name="김 경남" userId="f0c71113d84befd3" providerId="LiveId" clId="{66E88EEC-BFC7-4BA8-A3E0-07CACE9E8C8F}" dt="2019-07-10T19:03:27.508" v="1456"/>
          <ac:spMkLst>
            <pc:docMk/>
            <pc:sldMk cId="2897194111" sldId="259"/>
            <ac:spMk id="29" creationId="{D0D1ECA8-245B-4DD1-AD48-8B5190610D4A}"/>
          </ac:spMkLst>
        </pc:spChg>
        <pc:spChg chg="add del">
          <ac:chgData name="김 경남" userId="f0c71113d84befd3" providerId="LiveId" clId="{66E88EEC-BFC7-4BA8-A3E0-07CACE9E8C8F}" dt="2019-07-10T19:03:27.508" v="1456"/>
          <ac:spMkLst>
            <pc:docMk/>
            <pc:sldMk cId="2897194111" sldId="259"/>
            <ac:spMk id="30" creationId="{68C7948E-D6D1-49EC-8503-19DE66D802DF}"/>
          </ac:spMkLst>
        </pc:spChg>
        <pc:spChg chg="add del">
          <ac:chgData name="김 경남" userId="f0c71113d84befd3" providerId="LiveId" clId="{66E88EEC-BFC7-4BA8-A3E0-07CACE9E8C8F}" dt="2019-07-10T19:03:27.508" v="1456"/>
          <ac:spMkLst>
            <pc:docMk/>
            <pc:sldMk cId="2897194111" sldId="259"/>
            <ac:spMk id="31" creationId="{AF70A152-2175-411A-8459-59D86E7CB27C}"/>
          </ac:spMkLst>
        </pc:spChg>
        <pc:spChg chg="add mod">
          <ac:chgData name="김 경남" userId="f0c71113d84befd3" providerId="LiveId" clId="{66E88EEC-BFC7-4BA8-A3E0-07CACE9E8C8F}" dt="2019-07-10T19:03:59.688" v="1460" actId="1076"/>
          <ac:spMkLst>
            <pc:docMk/>
            <pc:sldMk cId="2897194111" sldId="259"/>
            <ac:spMk id="32" creationId="{75855245-AFA4-4CB9-9DF5-715386C92A74}"/>
          </ac:spMkLst>
        </pc:spChg>
        <pc:spChg chg="add mod">
          <ac:chgData name="김 경남" userId="f0c71113d84befd3" providerId="LiveId" clId="{66E88EEC-BFC7-4BA8-A3E0-07CACE9E8C8F}" dt="2019-07-10T19:04:08.568" v="1461" actId="1076"/>
          <ac:spMkLst>
            <pc:docMk/>
            <pc:sldMk cId="2897194111" sldId="259"/>
            <ac:spMk id="33" creationId="{1944813B-0F62-4506-8C72-F75607C7AB88}"/>
          </ac:spMkLst>
        </pc:spChg>
        <pc:spChg chg="add mod">
          <ac:chgData name="김 경남" userId="f0c71113d84befd3" providerId="LiveId" clId="{66E88EEC-BFC7-4BA8-A3E0-07CACE9E8C8F}" dt="2019-07-10T19:09:18.248" v="1526" actId="20577"/>
          <ac:spMkLst>
            <pc:docMk/>
            <pc:sldMk cId="2897194111" sldId="259"/>
            <ac:spMk id="34" creationId="{AD858B80-D84B-4CEC-B1F5-6EED485C2446}"/>
          </ac:spMkLst>
        </pc:spChg>
        <pc:grpChg chg="mod">
          <ac:chgData name="김 경남" userId="f0c71113d84befd3" providerId="LiveId" clId="{66E88EEC-BFC7-4BA8-A3E0-07CACE9E8C8F}" dt="2019-07-10T19:03:37.173" v="1457" actId="571"/>
          <ac:grpSpMkLst>
            <pc:docMk/>
            <pc:sldMk cId="2897194111" sldId="259"/>
            <ac:grpSpMk id="17" creationId="{62B4A012-4967-4061-B83E-6C61EB27F16E}"/>
          </ac:grpSpMkLst>
        </pc:grpChg>
        <pc:grpChg chg="mod">
          <ac:chgData name="김 경남" userId="f0c71113d84befd3" providerId="LiveId" clId="{66E88EEC-BFC7-4BA8-A3E0-07CACE9E8C8F}" dt="2019-07-10T19:03:17.370" v="1452" actId="571"/>
          <ac:grpSpMkLst>
            <pc:docMk/>
            <pc:sldMk cId="2897194111" sldId="259"/>
            <ac:grpSpMk id="18" creationId="{9C2D6022-CC1D-4497-B96B-36393F807E95}"/>
          </ac:grpSpMkLst>
        </pc:grpChg>
        <pc:grpChg chg="mod">
          <ac:chgData name="김 경남" userId="f0c71113d84befd3" providerId="LiveId" clId="{66E88EEC-BFC7-4BA8-A3E0-07CACE9E8C8F}" dt="2019-07-10T19:03:37.173" v="1457" actId="571"/>
          <ac:grpSpMkLst>
            <pc:docMk/>
            <pc:sldMk cId="2897194111" sldId="259"/>
            <ac:grpSpMk id="21" creationId="{AED07536-AA04-4BAC-91F1-56E28D19E21E}"/>
          </ac:grpSpMkLst>
        </pc:grpChg>
        <pc:grpChg chg="mod">
          <ac:chgData name="김 경남" userId="f0c71113d84befd3" providerId="LiveId" clId="{66E88EEC-BFC7-4BA8-A3E0-07CACE9E8C8F}" dt="2019-07-10T19:14:30.145" v="1705" actId="1076"/>
          <ac:grpSpMkLst>
            <pc:docMk/>
            <pc:sldMk cId="2897194111" sldId="259"/>
            <ac:grpSpMk id="24" creationId="{BA7BB103-2199-45BF-AE76-240B2619E3DF}"/>
          </ac:grpSpMkLst>
        </pc:grpChg>
      </pc:sldChg>
      <pc:sldChg chg="addSp delSp modSp modNotesTx">
        <pc:chgData name="김 경남" userId="f0c71113d84befd3" providerId="LiveId" clId="{66E88EEC-BFC7-4BA8-A3E0-07CACE9E8C8F}" dt="2019-07-14T11:11:36.519" v="3617"/>
        <pc:sldMkLst>
          <pc:docMk/>
          <pc:sldMk cId="1299862554" sldId="260"/>
        </pc:sldMkLst>
        <pc:spChg chg="add del">
          <ac:chgData name="김 경남" userId="f0c71113d84befd3" providerId="LiveId" clId="{66E88EEC-BFC7-4BA8-A3E0-07CACE9E8C8F}" dt="2019-07-10T18:19:42.246" v="185"/>
          <ac:spMkLst>
            <pc:docMk/>
            <pc:sldMk cId="1299862554" sldId="260"/>
            <ac:spMk id="2" creationId="{9E3AF3B2-318E-4009-8D08-069EBE3774B6}"/>
          </ac:spMkLst>
        </pc:spChg>
        <pc:spChg chg="add del mod">
          <ac:chgData name="김 경남" userId="f0c71113d84befd3" providerId="LiveId" clId="{66E88EEC-BFC7-4BA8-A3E0-07CACE9E8C8F}" dt="2019-07-10T19:45:49.897" v="2033" actId="478"/>
          <ac:spMkLst>
            <pc:docMk/>
            <pc:sldMk cId="1299862554" sldId="260"/>
            <ac:spMk id="3" creationId="{8C46AC34-E126-4E5B-B818-8AB09EDAF476}"/>
          </ac:spMkLst>
        </pc:spChg>
        <pc:spChg chg="del mod ord">
          <ac:chgData name="김 경남" userId="f0c71113d84befd3" providerId="LiveId" clId="{66E88EEC-BFC7-4BA8-A3E0-07CACE9E8C8F}" dt="2019-07-10T18:17:11.247" v="167"/>
          <ac:spMkLst>
            <pc:docMk/>
            <pc:sldMk cId="1299862554" sldId="260"/>
            <ac:spMk id="8" creationId="{F1BB9BC2-DDE6-4892-8152-7266702D361A}"/>
          </ac:spMkLst>
        </pc:spChg>
        <pc:spChg chg="add mod">
          <ac:chgData name="김 경남" userId="f0c71113d84befd3" providerId="LiveId" clId="{66E88EEC-BFC7-4BA8-A3E0-07CACE9E8C8F}" dt="2019-07-10T18:28:34.404" v="494" actId="20577"/>
          <ac:spMkLst>
            <pc:docMk/>
            <pc:sldMk cId="1299862554" sldId="260"/>
            <ac:spMk id="14" creationId="{8282910D-BD2C-4FE9-BDCC-49057B89F68A}"/>
          </ac:spMkLst>
        </pc:spChg>
        <pc:spChg chg="mod">
          <ac:chgData name="김 경남" userId="f0c71113d84befd3" providerId="LiveId" clId="{66E88EEC-BFC7-4BA8-A3E0-07CACE9E8C8F}" dt="2019-07-10T19:22:39.482" v="1897" actId="20577"/>
          <ac:spMkLst>
            <pc:docMk/>
            <pc:sldMk cId="1299862554" sldId="260"/>
            <ac:spMk id="15" creationId="{00988D76-9AC8-4AED-AAA9-866ECA565F96}"/>
          </ac:spMkLst>
        </pc:spChg>
        <pc:spChg chg="add mod">
          <ac:chgData name="김 경남" userId="f0c71113d84befd3" providerId="LiveId" clId="{66E88EEC-BFC7-4BA8-A3E0-07CACE9E8C8F}" dt="2019-07-10T18:22:54.148" v="416" actId="1076"/>
          <ac:spMkLst>
            <pc:docMk/>
            <pc:sldMk cId="1299862554" sldId="260"/>
            <ac:spMk id="17" creationId="{0FDC7C5E-A1C9-44FF-8BE9-04ADBF5B460E}"/>
          </ac:spMkLst>
        </pc:spChg>
        <pc:spChg chg="add mod">
          <ac:chgData name="김 경남" userId="f0c71113d84befd3" providerId="LiveId" clId="{66E88EEC-BFC7-4BA8-A3E0-07CACE9E8C8F}" dt="2019-07-10T18:28:55.885" v="557" actId="20577"/>
          <ac:spMkLst>
            <pc:docMk/>
            <pc:sldMk cId="1299862554" sldId="260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0T18:23:28.210" v="429" actId="571"/>
          <ac:spMkLst>
            <pc:docMk/>
            <pc:sldMk cId="1299862554" sldId="260"/>
            <ac:spMk id="23" creationId="{E61ABB38-2C20-44FD-9A20-82CD642B07CC}"/>
          </ac:spMkLst>
        </pc:spChg>
        <pc:spChg chg="mod">
          <ac:chgData name="김 경남" userId="f0c71113d84befd3" providerId="LiveId" clId="{66E88EEC-BFC7-4BA8-A3E0-07CACE9E8C8F}" dt="2019-07-14T11:11:36.519" v="3617"/>
          <ac:spMkLst>
            <pc:docMk/>
            <pc:sldMk cId="1299862554" sldId="260"/>
            <ac:spMk id="25" creationId="{7DFC5410-B25F-44D0-9E90-BBACF589E91B}"/>
          </ac:spMkLst>
        </pc:spChg>
        <pc:spChg chg="mod">
          <ac:chgData name="김 경남" userId="f0c71113d84befd3" providerId="LiveId" clId="{66E88EEC-BFC7-4BA8-A3E0-07CACE9E8C8F}" dt="2019-07-10T18:28:03.888" v="453" actId="20577"/>
          <ac:spMkLst>
            <pc:docMk/>
            <pc:sldMk cId="1299862554" sldId="260"/>
            <ac:spMk id="31" creationId="{F433FDFB-680E-4B12-B615-2328C75E91C1}"/>
          </ac:spMkLst>
        </pc:spChg>
        <pc:spChg chg="add del">
          <ac:chgData name="김 경남" userId="f0c71113d84befd3" providerId="LiveId" clId="{66E88EEC-BFC7-4BA8-A3E0-07CACE9E8C8F}" dt="2019-07-10T18:23:30.566" v="431"/>
          <ac:spMkLst>
            <pc:docMk/>
            <pc:sldMk cId="1299862554" sldId="260"/>
            <ac:spMk id="35" creationId="{E2934319-453F-4D95-A8B9-257E0FA113E1}"/>
          </ac:spMkLst>
        </pc:spChg>
        <pc:spChg chg="add mod">
          <ac:chgData name="김 경남" userId="f0c71113d84befd3" providerId="LiveId" clId="{66E88EEC-BFC7-4BA8-A3E0-07CACE9E8C8F}" dt="2019-07-10T18:27:17.145" v="439" actId="20577"/>
          <ac:spMkLst>
            <pc:docMk/>
            <pc:sldMk cId="1299862554" sldId="260"/>
            <ac:spMk id="36" creationId="{AF594774-6C1B-4122-95D1-F4783975B7CB}"/>
          </ac:spMkLst>
        </pc:spChg>
        <pc:spChg chg="add mod">
          <ac:chgData name="김 경남" userId="f0c71113d84befd3" providerId="LiveId" clId="{66E88EEC-BFC7-4BA8-A3E0-07CACE9E8C8F}" dt="2019-07-10T18:28:58.878" v="568" actId="20577"/>
          <ac:spMkLst>
            <pc:docMk/>
            <pc:sldMk cId="1299862554" sldId="260"/>
            <ac:spMk id="37" creationId="{22475E52-735D-43DD-B255-5285E5CD8EE6}"/>
          </ac:spMkLst>
        </pc:spChg>
        <pc:grpChg chg="mod">
          <ac:chgData name="김 경남" userId="f0c71113d84befd3" providerId="LiveId" clId="{66E88EEC-BFC7-4BA8-A3E0-07CACE9E8C8F}" dt="2019-07-10T18:17:11.247" v="167"/>
          <ac:grpSpMkLst>
            <pc:docMk/>
            <pc:sldMk cId="1299862554" sldId="260"/>
            <ac:grpSpMk id="12" creationId="{D22EC2DD-2605-4D14-9D6D-5CA465CB3C4E}"/>
          </ac:grpSpMkLst>
        </pc:grpChg>
        <pc:grpChg chg="add mod">
          <ac:chgData name="김 경남" userId="f0c71113d84befd3" providerId="LiveId" clId="{66E88EEC-BFC7-4BA8-A3E0-07CACE9E8C8F}" dt="2019-07-10T18:23:28.210" v="429" actId="571"/>
          <ac:grpSpMkLst>
            <pc:docMk/>
            <pc:sldMk cId="1299862554" sldId="260"/>
            <ac:grpSpMk id="19" creationId="{CB2F1109-3B07-4A91-B781-6CE31A7EA1B2}"/>
          </ac:grpSpMkLst>
        </pc:grpChg>
        <pc:grpChg chg="add del mod">
          <ac:chgData name="김 경남" userId="f0c71113d84befd3" providerId="LiveId" clId="{66E88EEC-BFC7-4BA8-A3E0-07CACE9E8C8F}" dt="2019-07-10T18:23:30.566" v="431"/>
          <ac:grpSpMkLst>
            <pc:docMk/>
            <pc:sldMk cId="1299862554" sldId="260"/>
            <ac:grpSpMk id="24" creationId="{E1AF274F-ED96-464E-AECC-E3497B623A5A}"/>
          </ac:grpSpMkLst>
        </pc:grpChg>
        <pc:cxnChg chg="add mod">
          <ac:chgData name="김 경남" userId="f0c71113d84befd3" providerId="LiveId" clId="{66E88EEC-BFC7-4BA8-A3E0-07CACE9E8C8F}" dt="2019-07-10T18:29:15.084" v="571" actId="14100"/>
          <ac:cxnSpMkLst>
            <pc:docMk/>
            <pc:sldMk cId="1299862554" sldId="260"/>
            <ac:cxnSpMk id="38" creationId="{24FA9196-159D-42CB-9824-38B26A954CE3}"/>
          </ac:cxnSpMkLst>
        </pc:cxnChg>
        <pc:cxnChg chg="add mod">
          <ac:chgData name="김 경남" userId="f0c71113d84befd3" providerId="LiveId" clId="{66E88EEC-BFC7-4BA8-A3E0-07CACE9E8C8F}" dt="2019-07-10T18:29:21.655" v="573" actId="1076"/>
          <ac:cxnSpMkLst>
            <pc:docMk/>
            <pc:sldMk cId="1299862554" sldId="260"/>
            <ac:cxnSpMk id="39" creationId="{B76853C0-AC1D-4F12-B188-D8B904F4CD5A}"/>
          </ac:cxnSpMkLst>
        </pc:cxnChg>
        <pc:cxnChg chg="add mod">
          <ac:chgData name="김 경남" userId="f0c71113d84befd3" providerId="LiveId" clId="{66E88EEC-BFC7-4BA8-A3E0-07CACE9E8C8F}" dt="2019-07-10T18:29:33.300" v="577" actId="14100"/>
          <ac:cxnSpMkLst>
            <pc:docMk/>
            <pc:sldMk cId="1299862554" sldId="260"/>
            <ac:cxnSpMk id="40" creationId="{2DAA478A-DCD9-46D2-8048-C5CAE035252B}"/>
          </ac:cxnSpMkLst>
        </pc:cxnChg>
      </pc:sldChg>
      <pc:sldChg chg="modSp">
        <pc:chgData name="김 경남" userId="f0c71113d84befd3" providerId="LiveId" clId="{66E88EEC-BFC7-4BA8-A3E0-07CACE9E8C8F}" dt="2019-07-14T09:29:21.021" v="3466" actId="20577"/>
        <pc:sldMkLst>
          <pc:docMk/>
          <pc:sldMk cId="1801200338" sldId="261"/>
        </pc:sldMkLst>
        <pc:spChg chg="mod">
          <ac:chgData name="김 경남" userId="f0c71113d84befd3" providerId="LiveId" clId="{66E88EEC-BFC7-4BA8-A3E0-07CACE9E8C8F}" dt="2019-07-14T09:29:21.021" v="3466" actId="20577"/>
          <ac:spMkLst>
            <pc:docMk/>
            <pc:sldMk cId="1801200338" sldId="261"/>
            <ac:spMk id="22" creationId="{AA85AE2B-8C6A-46A2-ADF9-E41DFF81D99D}"/>
          </ac:spMkLst>
        </pc:spChg>
        <pc:spChg chg="mod">
          <ac:chgData name="김 경남" userId="f0c71113d84befd3" providerId="LiveId" clId="{66E88EEC-BFC7-4BA8-A3E0-07CACE9E8C8F}" dt="2019-07-10T20:06:41.085" v="2302"/>
          <ac:spMkLst>
            <pc:docMk/>
            <pc:sldMk cId="1801200338" sldId="261"/>
            <ac:spMk id="25" creationId="{7DFC5410-B25F-44D0-9E90-BBACF589E91B}"/>
          </ac:spMkLst>
        </pc:spChg>
      </pc:sldChg>
      <pc:sldChg chg="addSp delSp modSp add del">
        <pc:chgData name="김 경남" userId="f0c71113d84befd3" providerId="LiveId" clId="{66E88EEC-BFC7-4BA8-A3E0-07CACE9E8C8F}" dt="2019-07-10T20:43:16.806" v="3280" actId="20577"/>
        <pc:sldMkLst>
          <pc:docMk/>
          <pc:sldMk cId="1276186078" sldId="262"/>
        </pc:sldMkLst>
        <pc:spChg chg="add mod">
          <ac:chgData name="김 경남" userId="f0c71113d84befd3" providerId="LiveId" clId="{66E88EEC-BFC7-4BA8-A3E0-07CACE9E8C8F}" dt="2019-07-10T20:37:55.245" v="3279" actId="20577"/>
          <ac:spMkLst>
            <pc:docMk/>
            <pc:sldMk cId="1276186078" sldId="262"/>
            <ac:spMk id="2" creationId="{EE369E0D-161F-4857-A72A-FADD406E5B20}"/>
          </ac:spMkLst>
        </pc:spChg>
        <pc:spChg chg="mod">
          <ac:chgData name="김 경남" userId="f0c71113d84befd3" providerId="LiveId" clId="{66E88EEC-BFC7-4BA8-A3E0-07CACE9E8C8F}" dt="2019-07-10T20:35:33.577" v="3130" actId="20577"/>
          <ac:spMkLst>
            <pc:docMk/>
            <pc:sldMk cId="1276186078" sldId="262"/>
            <ac:spMk id="9" creationId="{B04CD9C0-18FC-4B38-8EC5-6AF4167D7843}"/>
          </ac:spMkLst>
        </pc:spChg>
        <pc:spChg chg="mod">
          <ac:chgData name="김 경남" userId="f0c71113d84befd3" providerId="LiveId" clId="{66E88EEC-BFC7-4BA8-A3E0-07CACE9E8C8F}" dt="2019-07-10T20:43:16.806" v="3280" actId="20577"/>
          <ac:spMkLst>
            <pc:docMk/>
            <pc:sldMk cId="1276186078" sldId="262"/>
            <ac:spMk id="14" creationId="{65359CD9-DE28-4143-93E7-7AE976FC8F05}"/>
          </ac:spMkLst>
        </pc:spChg>
        <pc:spChg chg="mod">
          <ac:chgData name="김 경남" userId="f0c71113d84befd3" providerId="LiveId" clId="{66E88EEC-BFC7-4BA8-A3E0-07CACE9E8C8F}" dt="2019-07-10T20:29:23.208" v="2873"/>
          <ac:spMkLst>
            <pc:docMk/>
            <pc:sldMk cId="1276186078" sldId="262"/>
            <ac:spMk id="25" creationId="{7DFC5410-B25F-44D0-9E90-BBACF589E91B}"/>
          </ac:spMkLst>
        </pc:spChg>
        <pc:grpChg chg="mod">
          <ac:chgData name="김 경남" userId="f0c71113d84befd3" providerId="LiveId" clId="{66E88EEC-BFC7-4BA8-A3E0-07CACE9E8C8F}" dt="2019-07-10T20:33:30.083" v="3086"/>
          <ac:grpSpMkLst>
            <pc:docMk/>
            <pc:sldMk cId="1276186078" sldId="262"/>
            <ac:grpSpMk id="6" creationId="{38AFA74F-1A8A-4ACF-A512-3DA8A039062F}"/>
          </ac:grpSpMkLst>
        </pc:grpChg>
        <pc:cxnChg chg="del">
          <ac:chgData name="김 경남" userId="f0c71113d84befd3" providerId="LiveId" clId="{66E88EEC-BFC7-4BA8-A3E0-07CACE9E8C8F}" dt="2019-07-10T20:32:53.817" v="3072" actId="478"/>
          <ac:cxnSpMkLst>
            <pc:docMk/>
            <pc:sldMk cId="1276186078" sldId="262"/>
            <ac:cxnSpMk id="4" creationId="{B16FA937-F62F-44DA-9173-396D7F31FC21}"/>
          </ac:cxnSpMkLst>
        </pc:cxnChg>
        <pc:cxnChg chg="del mod">
          <ac:chgData name="김 경남" userId="f0c71113d84befd3" providerId="LiveId" clId="{66E88EEC-BFC7-4BA8-A3E0-07CACE9E8C8F}" dt="2019-07-10T20:34:49.626" v="3121" actId="478"/>
          <ac:cxnSpMkLst>
            <pc:docMk/>
            <pc:sldMk cId="1276186078" sldId="262"/>
            <ac:cxnSpMk id="16" creationId="{0169C14E-EAFF-44DE-B20A-08EA6917382F}"/>
          </ac:cxnSpMkLst>
        </pc:cxnChg>
        <pc:cxnChg chg="mod">
          <ac:chgData name="김 경남" userId="f0c71113d84befd3" providerId="LiveId" clId="{66E88EEC-BFC7-4BA8-A3E0-07CACE9E8C8F}" dt="2019-07-10T20:34:46.318" v="3120" actId="14100"/>
          <ac:cxnSpMkLst>
            <pc:docMk/>
            <pc:sldMk cId="1276186078" sldId="262"/>
            <ac:cxnSpMk id="17" creationId="{0966FE4F-8623-4E89-968F-AE374362778A}"/>
          </ac:cxnSpMkLst>
        </pc:cxnChg>
        <pc:cxnChg chg="mod">
          <ac:chgData name="김 경남" userId="f0c71113d84befd3" providerId="LiveId" clId="{66E88EEC-BFC7-4BA8-A3E0-07CACE9E8C8F}" dt="2019-07-10T20:34:23.181" v="3112" actId="14100"/>
          <ac:cxnSpMkLst>
            <pc:docMk/>
            <pc:sldMk cId="1276186078" sldId="262"/>
            <ac:cxnSpMk id="18" creationId="{D3FA0FC9-F293-4E1A-A8A6-5B0EE4AF008D}"/>
          </ac:cxnSpMkLst>
        </pc:cxnChg>
        <pc:cxnChg chg="add del mod">
          <ac:chgData name="김 경남" userId="f0c71113d84befd3" providerId="LiveId" clId="{66E88EEC-BFC7-4BA8-A3E0-07CACE9E8C8F}" dt="2019-07-10T20:34:58.264" v="3124" actId="478"/>
          <ac:cxnSpMkLst>
            <pc:docMk/>
            <pc:sldMk cId="1276186078" sldId="262"/>
            <ac:cxnSpMk id="22" creationId="{434A6BC8-2DB5-4C8D-9D2D-646A49C26F23}"/>
          </ac:cxnSpMkLst>
        </pc:cxnChg>
        <pc:cxnChg chg="add mod">
          <ac:chgData name="김 경남" userId="f0c71113d84befd3" providerId="LiveId" clId="{66E88EEC-BFC7-4BA8-A3E0-07CACE9E8C8F}" dt="2019-07-10T20:35:02.147" v="3125" actId="571"/>
          <ac:cxnSpMkLst>
            <pc:docMk/>
            <pc:sldMk cId="1276186078" sldId="262"/>
            <ac:cxnSpMk id="23" creationId="{D01BDD9C-E550-4E45-BC53-DECAD04D2150}"/>
          </ac:cxnSpMkLst>
        </pc:cxnChg>
        <pc:cxnChg chg="add mod">
          <ac:chgData name="김 경남" userId="f0c71113d84befd3" providerId="LiveId" clId="{66E88EEC-BFC7-4BA8-A3E0-07CACE9E8C8F}" dt="2019-07-10T20:35:04.256" v="3126" actId="571"/>
          <ac:cxnSpMkLst>
            <pc:docMk/>
            <pc:sldMk cId="1276186078" sldId="262"/>
            <ac:cxnSpMk id="24" creationId="{75BF980E-B1CB-44F2-A404-E35746FCA338}"/>
          </ac:cxnSpMkLst>
        </pc:cxnChg>
      </pc:sldChg>
      <pc:sldChg chg="modSp">
        <pc:chgData name="김 경남" userId="f0c71113d84befd3" providerId="LiveId" clId="{66E88EEC-BFC7-4BA8-A3E0-07CACE9E8C8F}" dt="2019-07-14T09:20:10.763" v="3438" actId="20577"/>
        <pc:sldMkLst>
          <pc:docMk/>
          <pc:sldMk cId="2145552777" sldId="263"/>
        </pc:sldMkLst>
        <pc:spChg chg="mod">
          <ac:chgData name="김 경남" userId="f0c71113d84befd3" providerId="LiveId" clId="{66E88EEC-BFC7-4BA8-A3E0-07CACE9E8C8F}" dt="2019-07-14T09:20:10.763" v="3438" actId="20577"/>
          <ac:spMkLst>
            <pc:docMk/>
            <pc:sldMk cId="2145552777" sldId="263"/>
            <ac:spMk id="22" creationId="{AA85AE2B-8C6A-46A2-ADF9-E41DFF81D99D}"/>
          </ac:spMkLst>
        </pc:spChg>
      </pc:sldChg>
      <pc:sldChg chg="modSp">
        <pc:chgData name="김 경남" userId="f0c71113d84befd3" providerId="LiveId" clId="{66E88EEC-BFC7-4BA8-A3E0-07CACE9E8C8F}" dt="2019-07-14T09:25:44.587" v="3464" actId="20577"/>
        <pc:sldMkLst>
          <pc:docMk/>
          <pc:sldMk cId="427553136" sldId="264"/>
        </pc:sldMkLst>
        <pc:spChg chg="mod">
          <ac:chgData name="김 경남" userId="f0c71113d84befd3" providerId="LiveId" clId="{66E88EEC-BFC7-4BA8-A3E0-07CACE9E8C8F}" dt="2019-07-14T09:25:44.587" v="3464" actId="20577"/>
          <ac:spMkLst>
            <pc:docMk/>
            <pc:sldMk cId="427553136" sldId="264"/>
            <ac:spMk id="24" creationId="{AF272BBD-5178-493F-8803-875A4BC4CCA1}"/>
          </ac:spMkLst>
        </pc:spChg>
      </pc:sldChg>
      <pc:sldChg chg="modSp">
        <pc:chgData name="김 경남" userId="f0c71113d84befd3" providerId="LiveId" clId="{66E88EEC-BFC7-4BA8-A3E0-07CACE9E8C8F}" dt="2019-07-14T09:35:51.936" v="3505" actId="1037"/>
        <pc:sldMkLst>
          <pc:docMk/>
          <pc:sldMk cId="249603357" sldId="265"/>
        </pc:sldMkLst>
        <pc:spChg chg="mod">
          <ac:chgData name="김 경남" userId="f0c71113d84befd3" providerId="LiveId" clId="{66E88EEC-BFC7-4BA8-A3E0-07CACE9E8C8F}" dt="2019-07-14T09:35:51.936" v="3505" actId="1037"/>
          <ac:spMkLst>
            <pc:docMk/>
            <pc:sldMk cId="249603357" sldId="265"/>
            <ac:spMk id="20" creationId="{68194FF0-B5F8-4CA8-B03E-C501F52AEB30}"/>
          </ac:spMkLst>
        </pc:spChg>
        <pc:spChg chg="mod">
          <ac:chgData name="김 경남" userId="f0c71113d84befd3" providerId="LiveId" clId="{66E88EEC-BFC7-4BA8-A3E0-07CACE9E8C8F}" dt="2019-07-14T09:35:42.488" v="3481" actId="20577"/>
          <ac:spMkLst>
            <pc:docMk/>
            <pc:sldMk cId="249603357" sldId="265"/>
            <ac:spMk id="22" creationId="{AA85AE2B-8C6A-46A2-ADF9-E41DFF81D99D}"/>
          </ac:spMkLst>
        </pc:spChg>
        <pc:spChg chg="mod">
          <ac:chgData name="김 경남" userId="f0c71113d84befd3" providerId="LiveId" clId="{66E88EEC-BFC7-4BA8-A3E0-07CACE9E8C8F}" dt="2019-07-10T20:05:31.099" v="2247" actId="1076"/>
          <ac:spMkLst>
            <pc:docMk/>
            <pc:sldMk cId="249603357" sldId="265"/>
            <ac:spMk id="24" creationId="{AF272BBD-5178-493F-8803-875A4BC4CCA1}"/>
          </ac:spMkLst>
        </pc:spChg>
      </pc:sldChg>
      <pc:sldChg chg="addSp delSp modSp add setBg">
        <pc:chgData name="김 경남" userId="f0c71113d84befd3" providerId="LiveId" clId="{66E88EEC-BFC7-4BA8-A3E0-07CACE9E8C8F}" dt="2019-07-10T21:45:46.198" v="3347" actId="164"/>
        <pc:sldMkLst>
          <pc:docMk/>
          <pc:sldMk cId="1981912790" sldId="267"/>
        </pc:sldMkLst>
        <pc:spChg chg="del">
          <ac:chgData name="김 경남" userId="f0c71113d84befd3" providerId="LiveId" clId="{66E88EEC-BFC7-4BA8-A3E0-07CACE9E8C8F}" dt="2019-07-10T18:32:42.792" v="581" actId="478"/>
          <ac:spMkLst>
            <pc:docMk/>
            <pc:sldMk cId="1981912790" sldId="267"/>
            <ac:spMk id="3" creationId="{8C46AC34-E126-4E5B-B818-8AB09EDAF476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4" creationId="{2EA20FE9-2DC1-4DCB-9C03-9C7343F67CC3}"/>
          </ac:spMkLst>
        </pc:spChg>
        <pc:spChg chg="del">
          <ac:chgData name="김 경남" userId="f0c71113d84befd3" providerId="LiveId" clId="{66E88EEC-BFC7-4BA8-A3E0-07CACE9E8C8F}" dt="2019-07-10T18:32:48.684" v="584" actId="478"/>
          <ac:spMkLst>
            <pc:docMk/>
            <pc:sldMk cId="1981912790" sldId="267"/>
            <ac:spMk id="14" creationId="{8282910D-BD2C-4FE9-BDCC-49057B89F68A}"/>
          </ac:spMkLst>
        </pc:spChg>
        <pc:spChg chg="mod">
          <ac:chgData name="김 경남" userId="f0c71113d84befd3" providerId="LiveId" clId="{66E88EEC-BFC7-4BA8-A3E0-07CACE9E8C8F}" dt="2019-07-10T19:22:34.368" v="1884" actId="20577"/>
          <ac:spMkLst>
            <pc:docMk/>
            <pc:sldMk cId="1981912790" sldId="267"/>
            <ac:spMk id="15" creationId="{00988D76-9AC8-4AED-AAA9-866ECA565F96}"/>
          </ac:spMkLst>
        </pc:spChg>
        <pc:spChg chg="add del mod">
          <ac:chgData name="김 경남" userId="f0c71113d84befd3" providerId="LiveId" clId="{66E88EEC-BFC7-4BA8-A3E0-07CACE9E8C8F}" dt="2019-07-10T18:33:28.931" v="617" actId="478"/>
          <ac:spMkLst>
            <pc:docMk/>
            <pc:sldMk cId="1981912790" sldId="267"/>
            <ac:spMk id="17" creationId="{0FDC7C5E-A1C9-44FF-8BE9-04ADBF5B460E}"/>
          </ac:spMkLst>
        </pc:spChg>
        <pc:spChg chg="del">
          <ac:chgData name="김 경남" userId="f0c71113d84befd3" providerId="LiveId" clId="{66E88EEC-BFC7-4BA8-A3E0-07CACE9E8C8F}" dt="2019-07-10T18:32:51.281" v="585" actId="478"/>
          <ac:spMkLst>
            <pc:docMk/>
            <pc:sldMk cId="1981912790" sldId="267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0T19:23:49.560" v="1936"/>
          <ac:spMkLst>
            <pc:docMk/>
            <pc:sldMk cId="1981912790" sldId="267"/>
            <ac:spMk id="19" creationId="{310CBBEA-9EC6-4440-A795-218A2F0AD88E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1" creationId="{84AB043E-5B1C-4521-A1C2-9D9DC1B57850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2" creationId="{1AE04627-282F-464B-881A-1FCE63963193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3" creationId="{3CAC6005-55E8-4718-B6C5-2E4225A2B152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4" creationId="{D68100B9-F060-477C-B460-753B4DE8C039}"/>
          </ac:spMkLst>
        </pc:spChg>
        <pc:spChg chg="del">
          <ac:chgData name="김 경남" userId="f0c71113d84befd3" providerId="LiveId" clId="{66E88EEC-BFC7-4BA8-A3E0-07CACE9E8C8F}" dt="2019-07-10T18:32:34.609" v="578" actId="478"/>
          <ac:spMkLst>
            <pc:docMk/>
            <pc:sldMk cId="1981912790" sldId="267"/>
            <ac:spMk id="25" creationId="{7DFC5410-B25F-44D0-9E90-BBACF589E91B}"/>
          </ac:spMkLst>
        </pc:spChg>
        <pc:spChg chg="mod">
          <ac:chgData name="김 경남" userId="f0c71113d84befd3" providerId="LiveId" clId="{66E88EEC-BFC7-4BA8-A3E0-07CACE9E8C8F}" dt="2019-07-10T18:38:53.101" v="683" actId="1076"/>
          <ac:spMkLst>
            <pc:docMk/>
            <pc:sldMk cId="1981912790" sldId="267"/>
            <ac:spMk id="27" creationId="{215997C1-9CE3-4E41-B5AF-CBF8A043E81A}"/>
          </ac:spMkLst>
        </pc:spChg>
        <pc:spChg chg="del">
          <ac:chgData name="김 경남" userId="f0c71113d84befd3" providerId="LiveId" clId="{66E88EEC-BFC7-4BA8-A3E0-07CACE9E8C8F}" dt="2019-07-10T18:32:44.828" v="582" actId="478"/>
          <ac:spMkLst>
            <pc:docMk/>
            <pc:sldMk cId="1981912790" sldId="267"/>
            <ac:spMk id="29" creationId="{B58E7673-2311-4C85-80DA-5ED7B54EE640}"/>
          </ac:spMkLst>
        </pc:spChg>
        <pc:spChg chg="del topLvl">
          <ac:chgData name="김 경남" userId="f0c71113d84befd3" providerId="LiveId" clId="{66E88EEC-BFC7-4BA8-A3E0-07CACE9E8C8F}" dt="2019-07-10T18:32:46.682" v="583" actId="478"/>
          <ac:spMkLst>
            <pc:docMk/>
            <pc:sldMk cId="1981912790" sldId="267"/>
            <ac:spMk id="30" creationId="{8B8FCA49-AFB4-4830-8266-A742762239A1}"/>
          </ac:spMkLst>
        </pc:spChg>
        <pc:spChg chg="add del mod topLvl">
          <ac:chgData name="김 경남" userId="f0c71113d84befd3" providerId="LiveId" clId="{66E88EEC-BFC7-4BA8-A3E0-07CACE9E8C8F}" dt="2019-07-10T18:33:26.609" v="616" actId="478"/>
          <ac:spMkLst>
            <pc:docMk/>
            <pc:sldMk cId="1981912790" sldId="267"/>
            <ac:spMk id="31" creationId="{F433FDFB-680E-4B12-B615-2328C75E91C1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32" creationId="{696A561D-1E52-4A92-8B7E-56DBBAFA406B}"/>
          </ac:spMkLst>
        </pc:spChg>
        <pc:spChg chg="add del mod">
          <ac:chgData name="김 경남" userId="f0c71113d84befd3" providerId="LiveId" clId="{66E88EEC-BFC7-4BA8-A3E0-07CACE9E8C8F}" dt="2019-07-10T18:47:20.045" v="1078" actId="478"/>
          <ac:spMkLst>
            <pc:docMk/>
            <pc:sldMk cId="1981912790" sldId="267"/>
            <ac:spMk id="33" creationId="{987E88E3-9A01-4F40-8B84-3DC1C723396B}"/>
          </ac:spMkLst>
        </pc:spChg>
        <pc:spChg chg="add del">
          <ac:chgData name="김 경남" userId="f0c71113d84befd3" providerId="LiveId" clId="{66E88EEC-BFC7-4BA8-A3E0-07CACE9E8C8F}" dt="2019-07-10T18:54:08.459" v="1181"/>
          <ac:spMkLst>
            <pc:docMk/>
            <pc:sldMk cId="1981912790" sldId="267"/>
            <ac:spMk id="34" creationId="{DD5B8510-5E99-4407-8254-20391B12393B}"/>
          </ac:spMkLst>
        </pc:spChg>
        <pc:spChg chg="add del mod">
          <ac:chgData name="김 경남" userId="f0c71113d84befd3" providerId="LiveId" clId="{66E88EEC-BFC7-4BA8-A3E0-07CACE9E8C8F}" dt="2019-07-10T18:40:52.661" v="870"/>
          <ac:spMkLst>
            <pc:docMk/>
            <pc:sldMk cId="1981912790" sldId="267"/>
            <ac:spMk id="36" creationId="{AF594774-6C1B-4122-95D1-F4783975B7CB}"/>
          </ac:spMkLst>
        </pc:spChg>
        <pc:grpChg chg="add del mod">
          <ac:chgData name="김 경남" userId="f0c71113d84befd3" providerId="LiveId" clId="{66E88EEC-BFC7-4BA8-A3E0-07CACE9E8C8F}" dt="2019-07-10T18:47:19.348" v="1077" actId="478"/>
          <ac:grpSpMkLst>
            <pc:docMk/>
            <pc:sldMk cId="1981912790" sldId="267"/>
            <ac:grpSpMk id="5" creationId="{056FDCDD-B0AE-4152-AED1-0F36E96E3A1F}"/>
          </ac:grpSpMkLst>
        </pc:grpChg>
        <pc:grpChg chg="add del mod">
          <ac:chgData name="김 경남" userId="f0c71113d84befd3" providerId="LiveId" clId="{66E88EEC-BFC7-4BA8-A3E0-07CACE9E8C8F}" dt="2019-07-10T21:45:39.986" v="3346" actId="165"/>
          <ac:grpSpMkLst>
            <pc:docMk/>
            <pc:sldMk cId="1981912790" sldId="267"/>
            <ac:grpSpMk id="8" creationId="{DDB59F68-6210-4831-8166-864199352F86}"/>
          </ac:grpSpMkLst>
        </pc:grpChg>
        <pc:grpChg chg="add mod">
          <ac:chgData name="김 경남" userId="f0c71113d84befd3" providerId="LiveId" clId="{66E88EEC-BFC7-4BA8-A3E0-07CACE9E8C8F}" dt="2019-07-10T21:45:46.198" v="3347" actId="164"/>
          <ac:grpSpMkLst>
            <pc:docMk/>
            <pc:sldMk cId="1981912790" sldId="267"/>
            <ac:grpSpMk id="9" creationId="{0D65780D-02F1-4B6F-AD20-81599DF17CB2}"/>
          </ac:grpSpMkLst>
        </pc:grpChg>
        <pc:grpChg chg="mod">
          <ac:chgData name="김 경남" userId="f0c71113d84befd3" providerId="LiveId" clId="{66E88EEC-BFC7-4BA8-A3E0-07CACE9E8C8F}" dt="2019-07-10T18:32:41.166" v="580" actId="14100"/>
          <ac:grpSpMkLst>
            <pc:docMk/>
            <pc:sldMk cId="1981912790" sldId="267"/>
            <ac:grpSpMk id="12" creationId="{D22EC2DD-2605-4D14-9D6D-5CA465CB3C4E}"/>
          </ac:grpSpMkLst>
        </pc:grpChg>
        <pc:grpChg chg="del">
          <ac:chgData name="김 경남" userId="f0c71113d84befd3" providerId="LiveId" clId="{66E88EEC-BFC7-4BA8-A3E0-07CACE9E8C8F}" dt="2019-07-10T18:32:46.682" v="583" actId="478"/>
          <ac:grpSpMkLst>
            <pc:docMk/>
            <pc:sldMk cId="1981912790" sldId="267"/>
            <ac:grpSpMk id="28" creationId="{9B2F3DCB-8B21-4842-962B-D4043D3EA218}"/>
          </ac:grpSpMkLst>
        </pc:grpChg>
        <pc:picChg chg="add mod">
          <ac:chgData name="김 경남" userId="f0c71113d84befd3" providerId="LiveId" clId="{66E88EEC-BFC7-4BA8-A3E0-07CACE9E8C8F}" dt="2019-07-10T18:41:42.369" v="895" actId="164"/>
          <ac:picMkLst>
            <pc:docMk/>
            <pc:sldMk cId="1981912790" sldId="267"/>
            <ac:picMk id="2" creationId="{57D97106-D621-486A-BCD2-2E1587FE1638}"/>
          </ac:picMkLst>
        </pc:picChg>
        <pc:picChg chg="add mod topLvl">
          <ac:chgData name="김 경남" userId="f0c71113d84befd3" providerId="LiveId" clId="{66E88EEC-BFC7-4BA8-A3E0-07CACE9E8C8F}" dt="2019-07-10T21:45:46.198" v="3347" actId="164"/>
          <ac:picMkLst>
            <pc:docMk/>
            <pc:sldMk cId="1981912790" sldId="267"/>
            <ac:picMk id="6" creationId="{65F1CCB4-6377-43A8-B5A5-4C91F851EA55}"/>
          </ac:picMkLst>
        </pc:picChg>
        <pc:picChg chg="add mod topLvl">
          <ac:chgData name="김 경남" userId="f0c71113d84befd3" providerId="LiveId" clId="{66E88EEC-BFC7-4BA8-A3E0-07CACE9E8C8F}" dt="2019-07-10T21:45:46.198" v="3347" actId="164"/>
          <ac:picMkLst>
            <pc:docMk/>
            <pc:sldMk cId="1981912790" sldId="267"/>
            <ac:picMk id="7" creationId="{460302E9-0301-4CB3-B3B7-7B7EEBF283F8}"/>
          </ac:picMkLst>
        </pc:picChg>
        <pc:picChg chg="add del">
          <ac:chgData name="김 경남" userId="f0c71113d84befd3" providerId="LiveId" clId="{66E88EEC-BFC7-4BA8-A3E0-07CACE9E8C8F}" dt="2019-07-10T19:32:03.568" v="2003"/>
          <ac:picMkLst>
            <pc:docMk/>
            <pc:sldMk cId="1981912790" sldId="267"/>
            <ac:picMk id="35" creationId="{EB7F7283-BBC2-4188-A38D-DFE463C6C6D2}"/>
          </ac:picMkLst>
        </pc:picChg>
        <pc:picChg chg="add del mod">
          <ac:chgData name="김 경남" userId="f0c71113d84befd3" providerId="LiveId" clId="{66E88EEC-BFC7-4BA8-A3E0-07CACE9E8C8F}" dt="2019-07-10T18:47:20.849" v="1079" actId="478"/>
          <ac:picMkLst>
            <pc:docMk/>
            <pc:sldMk cId="1981912790" sldId="267"/>
            <ac:picMk id="1026" creationId="{6105BF98-6103-4CE5-9F5E-EBAD54722532}"/>
          </ac:picMkLst>
        </pc:picChg>
        <pc:picChg chg="del">
          <ac:chgData name="김 경남" userId="f0c71113d84befd3" providerId="LiveId" clId="{66E88EEC-BFC7-4BA8-A3E0-07CACE9E8C8F}" dt="2019-07-10T18:33:01.139" v="597" actId="478"/>
          <ac:picMkLst>
            <pc:docMk/>
            <pc:sldMk cId="1981912790" sldId="267"/>
            <ac:picMk id="3074" creationId="{0E9328B6-ADC4-4132-A64D-7DEB660F4B1C}"/>
          </ac:picMkLst>
        </pc:picChg>
      </pc:sldChg>
      <pc:sldChg chg="modSp add setBg">
        <pc:chgData name="김 경남" userId="f0c71113d84befd3" providerId="LiveId" clId="{66E88EEC-BFC7-4BA8-A3E0-07CACE9E8C8F}" dt="2019-07-10T19:14:11.810" v="1702" actId="20577"/>
        <pc:sldMkLst>
          <pc:docMk/>
          <pc:sldMk cId="1123904323" sldId="591"/>
        </pc:sldMkLst>
        <pc:spChg chg="mod">
          <ac:chgData name="김 경남" userId="f0c71113d84befd3" providerId="LiveId" clId="{66E88EEC-BFC7-4BA8-A3E0-07CACE9E8C8F}" dt="2019-07-10T19:08:40.772" v="1512" actId="1076"/>
          <ac:spMkLst>
            <pc:docMk/>
            <pc:sldMk cId="1123904323" sldId="591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19:14:11.810" v="1702" actId="20577"/>
          <ac:spMkLst>
            <pc:docMk/>
            <pc:sldMk cId="1123904323" sldId="591"/>
            <ac:spMk id="4" creationId="{5728785C-2A84-4108-AB34-0A86C3AE09FA}"/>
          </ac:spMkLst>
        </pc:spChg>
      </pc:sldChg>
      <pc:sldChg chg="modSp add setBg">
        <pc:chgData name="김 경남" userId="f0c71113d84befd3" providerId="LiveId" clId="{66E88EEC-BFC7-4BA8-A3E0-07CACE9E8C8F}" dt="2019-07-10T20:01:54.294" v="2186" actId="1076"/>
        <pc:sldMkLst>
          <pc:docMk/>
          <pc:sldMk cId="1765771923" sldId="592"/>
        </pc:sldMkLst>
        <pc:spChg chg="mod">
          <ac:chgData name="김 경남" userId="f0c71113d84befd3" providerId="LiveId" clId="{66E88EEC-BFC7-4BA8-A3E0-07CACE9E8C8F}" dt="2019-07-10T20:01:54.294" v="2186" actId="1076"/>
          <ac:spMkLst>
            <pc:docMk/>
            <pc:sldMk cId="1765771923" sldId="592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20:01:46.514" v="2172"/>
          <ac:spMkLst>
            <pc:docMk/>
            <pc:sldMk cId="1765771923" sldId="592"/>
            <ac:spMk id="4" creationId="{5728785C-2A84-4108-AB34-0A86C3AE09FA}"/>
          </ac:spMkLst>
        </pc:spChg>
      </pc:sldChg>
      <pc:sldChg chg="addSp delSp modSp add setBg">
        <pc:chgData name="김 경남" userId="f0c71113d84befd3" providerId="LiveId" clId="{66E88EEC-BFC7-4BA8-A3E0-07CACE9E8C8F}" dt="2019-07-10T19:58:21.287" v="2130" actId="1076"/>
        <pc:sldMkLst>
          <pc:docMk/>
          <pc:sldMk cId="319604947" sldId="593"/>
        </pc:sldMkLst>
        <pc:spChg chg="del">
          <ac:chgData name="김 경남" userId="f0c71113d84befd3" providerId="LiveId" clId="{66E88EEC-BFC7-4BA8-A3E0-07CACE9E8C8F}" dt="2019-07-10T18:44:07.969" v="1050" actId="478"/>
          <ac:spMkLst>
            <pc:docMk/>
            <pc:sldMk cId="319604947" sldId="593"/>
            <ac:spMk id="4" creationId="{2EA20FE9-2DC1-4DCB-9C03-9C7343F67CC3}"/>
          </ac:spMkLst>
        </pc:spChg>
        <pc:spChg chg="add mod">
          <ac:chgData name="김 경남" userId="f0c71113d84befd3" providerId="LiveId" clId="{66E88EEC-BFC7-4BA8-A3E0-07CACE9E8C8F}" dt="2019-07-10T19:30:03.772" v="1991" actId="1038"/>
          <ac:spMkLst>
            <pc:docMk/>
            <pc:sldMk cId="319604947" sldId="593"/>
            <ac:spMk id="9" creationId="{810BC623-1D97-4898-AD23-FF5FABB5FBA5}"/>
          </ac:spMkLst>
        </pc:spChg>
        <pc:spChg chg="mod">
          <ac:chgData name="김 경남" userId="f0c71113d84befd3" providerId="LiveId" clId="{66E88EEC-BFC7-4BA8-A3E0-07CACE9E8C8F}" dt="2019-07-10T19:22:52.116" v="1923" actId="20577"/>
          <ac:spMkLst>
            <pc:docMk/>
            <pc:sldMk cId="319604947" sldId="593"/>
            <ac:spMk id="15" creationId="{00988D76-9AC8-4AED-AAA9-866ECA565F96}"/>
          </ac:spMkLst>
        </pc:spChg>
        <pc:spChg chg="del">
          <ac:chgData name="김 경남" userId="f0c71113d84befd3" providerId="LiveId" clId="{66E88EEC-BFC7-4BA8-A3E0-07CACE9E8C8F}" dt="2019-07-10T18:43:14.941" v="978" actId="478"/>
          <ac:spMkLst>
            <pc:docMk/>
            <pc:sldMk cId="319604947" sldId="593"/>
            <ac:spMk id="19" creationId="{310CBBEA-9EC6-4440-A795-218A2F0AD88E}"/>
          </ac:spMkLst>
        </pc:spChg>
        <pc:spChg chg="del">
          <ac:chgData name="김 경남" userId="f0c71113d84befd3" providerId="LiveId" clId="{66E88EEC-BFC7-4BA8-A3E0-07CACE9E8C8F}" dt="2019-07-10T18:44:20.222" v="1055" actId="478"/>
          <ac:spMkLst>
            <pc:docMk/>
            <pc:sldMk cId="319604947" sldId="593"/>
            <ac:spMk id="21" creationId="{84AB043E-5B1C-4521-A1C2-9D9DC1B57850}"/>
          </ac:spMkLst>
        </pc:spChg>
        <pc:spChg chg="del">
          <ac:chgData name="김 경남" userId="f0c71113d84befd3" providerId="LiveId" clId="{66E88EEC-BFC7-4BA8-A3E0-07CACE9E8C8F}" dt="2019-07-10T18:44:16.225" v="1054" actId="478"/>
          <ac:spMkLst>
            <pc:docMk/>
            <pc:sldMk cId="319604947" sldId="593"/>
            <ac:spMk id="22" creationId="{1AE04627-282F-464B-881A-1FCE63963193}"/>
          </ac:spMkLst>
        </pc:spChg>
        <pc:spChg chg="del">
          <ac:chgData name="김 경남" userId="f0c71113d84befd3" providerId="LiveId" clId="{66E88EEC-BFC7-4BA8-A3E0-07CACE9E8C8F}" dt="2019-07-10T18:44:14.188" v="1053" actId="478"/>
          <ac:spMkLst>
            <pc:docMk/>
            <pc:sldMk cId="319604947" sldId="593"/>
            <ac:spMk id="23" creationId="{3CAC6005-55E8-4718-B6C5-2E4225A2B152}"/>
          </ac:spMkLst>
        </pc:spChg>
        <pc:spChg chg="topLvl">
          <ac:chgData name="김 경남" userId="f0c71113d84befd3" providerId="LiveId" clId="{66E88EEC-BFC7-4BA8-A3E0-07CACE9E8C8F}" dt="2019-07-10T18:49:59.547" v="1124" actId="478"/>
          <ac:spMkLst>
            <pc:docMk/>
            <pc:sldMk cId="319604947" sldId="593"/>
            <ac:spMk id="26" creationId="{35BF12C7-572F-464E-853C-A99C3B744749}"/>
          </ac:spMkLst>
        </pc:spChg>
        <pc:spChg chg="del topLvl">
          <ac:chgData name="김 경남" userId="f0c71113d84befd3" providerId="LiveId" clId="{66E88EEC-BFC7-4BA8-A3E0-07CACE9E8C8F}" dt="2019-07-10T18:49:59.547" v="1124" actId="478"/>
          <ac:spMkLst>
            <pc:docMk/>
            <pc:sldMk cId="319604947" sldId="593"/>
            <ac:spMk id="27" creationId="{215997C1-9CE3-4E41-B5AF-CBF8A043E81A}"/>
          </ac:spMkLst>
        </pc:spChg>
        <pc:spChg chg="add del">
          <ac:chgData name="김 경남" userId="f0c71113d84befd3" providerId="LiveId" clId="{66E88EEC-BFC7-4BA8-A3E0-07CACE9E8C8F}" dt="2019-07-10T18:44:11.788" v="1052" actId="478"/>
          <ac:spMkLst>
            <pc:docMk/>
            <pc:sldMk cId="319604947" sldId="593"/>
            <ac:spMk id="32" creationId="{696A561D-1E52-4A92-8B7E-56DBBAFA406B}"/>
          </ac:spMkLst>
        </pc:spChg>
        <pc:grpChg chg="del">
          <ac:chgData name="김 경남" userId="f0c71113d84befd3" providerId="LiveId" clId="{66E88EEC-BFC7-4BA8-A3E0-07CACE9E8C8F}" dt="2019-07-10T18:45:13.898" v="1056" actId="478"/>
          <ac:grpSpMkLst>
            <pc:docMk/>
            <pc:sldMk cId="319604947" sldId="593"/>
            <ac:grpSpMk id="5" creationId="{056FDCDD-B0AE-4152-AED1-0F36E96E3A1F}"/>
          </ac:grpSpMkLst>
        </pc:grpChg>
        <pc:grpChg chg="add del mod">
          <ac:chgData name="김 경남" userId="f0c71113d84befd3" providerId="LiveId" clId="{66E88EEC-BFC7-4BA8-A3E0-07CACE9E8C8F}" dt="2019-07-10T19:28:15.581" v="1984" actId="478"/>
          <ac:grpSpMkLst>
            <pc:docMk/>
            <pc:sldMk cId="319604947" sldId="593"/>
            <ac:grpSpMk id="7" creationId="{D0355FE2-3767-4576-BEE5-8C8145AD620D}"/>
          </ac:grpSpMkLst>
        </pc:grpChg>
        <pc:grpChg chg="add mod">
          <ac:chgData name="김 경남" userId="f0c71113d84befd3" providerId="LiveId" clId="{66E88EEC-BFC7-4BA8-A3E0-07CACE9E8C8F}" dt="2019-07-10T19:58:21.287" v="2130" actId="1076"/>
          <ac:grpSpMkLst>
            <pc:docMk/>
            <pc:sldMk cId="319604947" sldId="593"/>
            <ac:grpSpMk id="10" creationId="{85140D09-3D60-4D6A-A6A3-4136D3053E55}"/>
          </ac:grpSpMkLst>
        </pc:grpChg>
        <pc:grpChg chg="del">
          <ac:chgData name="김 경남" userId="f0c71113d84befd3" providerId="LiveId" clId="{66E88EEC-BFC7-4BA8-A3E0-07CACE9E8C8F}" dt="2019-07-10T18:49:59.547" v="1124" actId="478"/>
          <ac:grpSpMkLst>
            <pc:docMk/>
            <pc:sldMk cId="319604947" sldId="593"/>
            <ac:grpSpMk id="12" creationId="{D22EC2DD-2605-4D14-9D6D-5CA465CB3C4E}"/>
          </ac:grpSpMkLst>
        </pc:grpChg>
        <pc:picChg chg="add del mod topLvl">
          <ac:chgData name="김 경남" userId="f0c71113d84befd3" providerId="LiveId" clId="{66E88EEC-BFC7-4BA8-A3E0-07CACE9E8C8F}" dt="2019-07-10T19:28:15.581" v="1984" actId="478"/>
          <ac:picMkLst>
            <pc:docMk/>
            <pc:sldMk cId="319604947" sldId="593"/>
            <ac:picMk id="3" creationId="{D25858E8-DC7D-4B58-B3A7-C55C0F3AE426}"/>
          </ac:picMkLst>
        </pc:picChg>
        <pc:picChg chg="add mod topLvl">
          <ac:chgData name="김 경남" userId="f0c71113d84befd3" providerId="LiveId" clId="{66E88EEC-BFC7-4BA8-A3E0-07CACE9E8C8F}" dt="2019-07-10T19:30:00.775" v="1990" actId="164"/>
          <ac:picMkLst>
            <pc:docMk/>
            <pc:sldMk cId="319604947" sldId="593"/>
            <ac:picMk id="6" creationId="{CAD69DB7-1DAB-4A0F-8AD6-5BFA0FECEBC0}"/>
          </ac:picMkLst>
        </pc:picChg>
        <pc:picChg chg="add mod">
          <ac:chgData name="김 경남" userId="f0c71113d84befd3" providerId="LiveId" clId="{66E88EEC-BFC7-4BA8-A3E0-07CACE9E8C8F}" dt="2019-07-10T19:30:00.775" v="1990" actId="164"/>
          <ac:picMkLst>
            <pc:docMk/>
            <pc:sldMk cId="319604947" sldId="593"/>
            <ac:picMk id="8" creationId="{A2002603-4DAD-4D60-844E-B365FBF6188C}"/>
          </ac:picMkLst>
        </pc:picChg>
        <pc:picChg chg="add del mod">
          <ac:chgData name="김 경남" userId="f0c71113d84befd3" providerId="LiveId" clId="{66E88EEC-BFC7-4BA8-A3E0-07CACE9E8C8F}" dt="2019-07-10T19:58:19.357" v="2129"/>
          <ac:picMkLst>
            <pc:docMk/>
            <pc:sldMk cId="319604947" sldId="593"/>
            <ac:picMk id="11" creationId="{C000C658-D917-4BD3-BF88-8DF6D18CD89C}"/>
          </ac:picMkLst>
        </pc:picChg>
      </pc:sldChg>
      <pc:sldChg chg="addSp delSp modSp add setBg">
        <pc:chgData name="김 경남" userId="f0c71113d84befd3" providerId="LiveId" clId="{66E88EEC-BFC7-4BA8-A3E0-07CACE9E8C8F}" dt="2019-07-10T19:22:46.769" v="1910" actId="20577"/>
        <pc:sldMkLst>
          <pc:docMk/>
          <pc:sldMk cId="1314277871" sldId="594"/>
        </pc:sldMkLst>
        <pc:spChg chg="add mod">
          <ac:chgData name="김 경남" userId="f0c71113d84befd3" providerId="LiveId" clId="{66E88EEC-BFC7-4BA8-A3E0-07CACE9E8C8F}" dt="2019-07-10T18:52:49.403" v="1165" actId="164"/>
          <ac:spMkLst>
            <pc:docMk/>
            <pc:sldMk cId="1314277871" sldId="594"/>
            <ac:spMk id="3" creationId="{818C1D0F-B8DE-465B-AF8E-7329BA38C5B4}"/>
          </ac:spMkLst>
        </pc:spChg>
        <pc:spChg chg="add mod">
          <ac:chgData name="김 경남" userId="f0c71113d84befd3" providerId="LiveId" clId="{66E88EEC-BFC7-4BA8-A3E0-07CACE9E8C8F}" dt="2019-07-10T18:55:37.285" v="1340" actId="122"/>
          <ac:spMkLst>
            <pc:docMk/>
            <pc:sldMk cId="1314277871" sldId="594"/>
            <ac:spMk id="14" creationId="{FA576AB6-18F3-41E7-9843-B1FDCC9E0DE5}"/>
          </ac:spMkLst>
        </pc:spChg>
        <pc:spChg chg="mod">
          <ac:chgData name="김 경남" userId="f0c71113d84befd3" providerId="LiveId" clId="{66E88EEC-BFC7-4BA8-A3E0-07CACE9E8C8F}" dt="2019-07-10T19:22:46.769" v="1910" actId="20577"/>
          <ac:spMkLst>
            <pc:docMk/>
            <pc:sldMk cId="1314277871" sldId="594"/>
            <ac:spMk id="15" creationId="{00988D76-9AC8-4AED-AAA9-866ECA565F96}"/>
          </ac:spMkLst>
        </pc:spChg>
        <pc:spChg chg="del">
          <ac:chgData name="김 경남" userId="f0c71113d84befd3" providerId="LiveId" clId="{66E88EEC-BFC7-4BA8-A3E0-07CACE9E8C8F}" dt="2019-07-10T18:51:33.295" v="1154" actId="478"/>
          <ac:spMkLst>
            <pc:docMk/>
            <pc:sldMk cId="1314277871" sldId="594"/>
            <ac:spMk id="19" creationId="{310CBBEA-9EC6-4440-A795-218A2F0AD88E}"/>
          </ac:spMkLst>
        </pc:spChg>
        <pc:spChg chg="topLvl">
          <ac:chgData name="김 경남" userId="f0c71113d84befd3" providerId="LiveId" clId="{66E88EEC-BFC7-4BA8-A3E0-07CACE9E8C8F}" dt="2019-07-10T18:52:08.507" v="1156" actId="478"/>
          <ac:spMkLst>
            <pc:docMk/>
            <pc:sldMk cId="1314277871" sldId="594"/>
            <ac:spMk id="26" creationId="{35BF12C7-572F-464E-853C-A99C3B744749}"/>
          </ac:spMkLst>
        </pc:spChg>
        <pc:spChg chg="del topLvl">
          <ac:chgData name="김 경남" userId="f0c71113d84befd3" providerId="LiveId" clId="{66E88EEC-BFC7-4BA8-A3E0-07CACE9E8C8F}" dt="2019-07-10T18:52:08.507" v="1156" actId="478"/>
          <ac:spMkLst>
            <pc:docMk/>
            <pc:sldMk cId="1314277871" sldId="594"/>
            <ac:spMk id="27" creationId="{215997C1-9CE3-4E41-B5AF-CBF8A043E81A}"/>
          </ac:spMkLst>
        </pc:spChg>
        <pc:grpChg chg="add mod">
          <ac:chgData name="김 경남" userId="f0c71113d84befd3" providerId="LiveId" clId="{66E88EEC-BFC7-4BA8-A3E0-07CACE9E8C8F}" dt="2019-07-10T18:52:54.470" v="1166" actId="1076"/>
          <ac:grpSpMkLst>
            <pc:docMk/>
            <pc:sldMk cId="1314277871" sldId="594"/>
            <ac:grpSpMk id="4" creationId="{34FD79DE-B27D-492F-A4B9-E39D2042AF44}"/>
          </ac:grpSpMkLst>
        </pc:grpChg>
        <pc:grpChg chg="del">
          <ac:chgData name="김 경남" userId="f0c71113d84befd3" providerId="LiveId" clId="{66E88EEC-BFC7-4BA8-A3E0-07CACE9E8C8F}" dt="2019-07-10T18:52:05.682" v="1155" actId="478"/>
          <ac:grpSpMkLst>
            <pc:docMk/>
            <pc:sldMk cId="1314277871" sldId="594"/>
            <ac:grpSpMk id="8" creationId="{DDB59F68-6210-4831-8166-864199352F86}"/>
          </ac:grpSpMkLst>
        </pc:grpChg>
        <pc:grpChg chg="del">
          <ac:chgData name="김 경남" userId="f0c71113d84befd3" providerId="LiveId" clId="{66E88EEC-BFC7-4BA8-A3E0-07CACE9E8C8F}" dt="2019-07-10T18:52:08.507" v="1156" actId="478"/>
          <ac:grpSpMkLst>
            <pc:docMk/>
            <pc:sldMk cId="1314277871" sldId="594"/>
            <ac:grpSpMk id="12" creationId="{D22EC2DD-2605-4D14-9D6D-5CA465CB3C4E}"/>
          </ac:grpSpMkLst>
        </pc:grpChg>
        <pc:picChg chg="add mod">
          <ac:chgData name="김 경남" userId="f0c71113d84befd3" providerId="LiveId" clId="{66E88EEC-BFC7-4BA8-A3E0-07CACE9E8C8F}" dt="2019-07-10T18:52:49.403" v="1165" actId="164"/>
          <ac:picMkLst>
            <pc:docMk/>
            <pc:sldMk cId="1314277871" sldId="594"/>
            <ac:picMk id="2" creationId="{D9E29151-B4D6-48A4-AC2F-D589AB8F90B4}"/>
          </ac:picMkLst>
        </pc:picChg>
      </pc:sldChg>
      <pc:sldChg chg="addSp delSp modSp add ord setBg modAnim modNotesTx">
        <pc:chgData name="김 경남" userId="f0c71113d84befd3" providerId="LiveId" clId="{66E88EEC-BFC7-4BA8-A3E0-07CACE9E8C8F}" dt="2019-07-14T11:37:00.248" v="4554" actId="1038"/>
        <pc:sldMkLst>
          <pc:docMk/>
          <pc:sldMk cId="1115732690" sldId="595"/>
        </pc:sldMkLst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3" creationId="{8C46AC34-E126-4E5B-B818-8AB09EDAF476}"/>
          </ac:spMkLst>
        </pc:spChg>
        <pc:spChg chg="add mod">
          <ac:chgData name="김 경남" userId="f0c71113d84befd3" providerId="LiveId" clId="{66E88EEC-BFC7-4BA8-A3E0-07CACE9E8C8F}" dt="2019-07-14T11:35:38.269" v="4550" actId="20577"/>
          <ac:spMkLst>
            <pc:docMk/>
            <pc:sldMk cId="1115732690" sldId="595"/>
            <ac:spMk id="4" creationId="{594F2A01-26FE-4D25-9B40-54941189565C}"/>
          </ac:spMkLst>
        </pc:spChg>
        <pc:spChg chg="add del mod ord">
          <ac:chgData name="김 경남" userId="f0c71113d84befd3" providerId="LiveId" clId="{66E88EEC-BFC7-4BA8-A3E0-07CACE9E8C8F}" dt="2019-07-14T11:17:17.215" v="3888" actId="478"/>
          <ac:spMkLst>
            <pc:docMk/>
            <pc:sldMk cId="1115732690" sldId="595"/>
            <ac:spMk id="5" creationId="{2347D3FD-45B9-422F-A467-BAD3A89188EB}"/>
          </ac:spMkLst>
        </pc:spChg>
        <pc:spChg chg="mod topLvl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7" creationId="{8CB254E9-FB38-4ECD-97B3-B71D3CC35131}"/>
          </ac:spMkLst>
        </pc:spChg>
        <pc:spChg chg="mod topLvl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8" creationId="{14FE9291-D96F-4F49-8B3B-4CF7AF3135B9}"/>
          </ac:spMkLst>
        </pc:spChg>
        <pc:spChg chg="del mod ord topLvl">
          <ac:chgData name="김 경남" userId="f0c71113d84befd3" providerId="LiveId" clId="{66E88EEC-BFC7-4BA8-A3E0-07CACE9E8C8F}" dt="2019-07-14T11:17:56.256" v="3898"/>
          <ac:spMkLst>
            <pc:docMk/>
            <pc:sldMk cId="1115732690" sldId="595"/>
            <ac:spMk id="9" creationId="{C85A3454-90C2-477F-B8AA-B7CF646D6796}"/>
          </ac:spMkLst>
        </pc:spChg>
        <pc:spChg chg="del mod ord topLvl">
          <ac:chgData name="김 경남" userId="f0c71113d84befd3" providerId="LiveId" clId="{66E88EEC-BFC7-4BA8-A3E0-07CACE9E8C8F}" dt="2019-07-14T11:17:56.256" v="3898"/>
          <ac:spMkLst>
            <pc:docMk/>
            <pc:sldMk cId="1115732690" sldId="595"/>
            <ac:spMk id="10" creationId="{27C1F312-7C5F-473F-BD45-D28809ACA78C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1" creationId="{051D1403-1314-483F-B26D-59D64F90FC9A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2" creationId="{ADD35440-D876-4447-B26D-1AFB61D2CD92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4" creationId="{079C4DD2-4BA0-4A0F-B783-5EF4B47D488A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14" creationId="{8282910D-BD2C-4FE9-BDCC-49057B89F68A}"/>
          </ac:spMkLst>
        </pc:spChg>
        <pc:spChg chg="mod">
          <ac:chgData name="김 경남" userId="f0c71113d84befd3" providerId="LiveId" clId="{66E88EEC-BFC7-4BA8-A3E0-07CACE9E8C8F}" dt="2019-07-10T19:25:33.481" v="1955" actId="20577"/>
          <ac:spMkLst>
            <pc:docMk/>
            <pc:sldMk cId="1115732690" sldId="595"/>
            <ac:spMk id="15" creationId="{00988D76-9AC8-4AED-AAA9-866ECA565F96}"/>
          </ac:spMkLst>
        </pc:spChg>
        <pc:spChg chg="add del mod">
          <ac:chgData name="김 경남" userId="f0c71113d84befd3" providerId="LiveId" clId="{66E88EEC-BFC7-4BA8-A3E0-07CACE9E8C8F}" dt="2019-07-14T11:20:30.454" v="3957" actId="478"/>
          <ac:spMkLst>
            <pc:docMk/>
            <pc:sldMk cId="1115732690" sldId="595"/>
            <ac:spMk id="16" creationId="{50321C1A-D4CF-4EF9-A67D-5AE0C0C810F3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17" creationId="{0FDC7C5E-A1C9-44FF-8BE9-04ADBF5B460E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7" creationId="{6B2DBBE2-AEA6-4883-8077-1F4BA88E21E3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8" creationId="{EEAED0F7-77C2-4C55-9725-E426C95566B7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25" creationId="{7DFC5410-B25F-44D0-9E90-BBACF589E91B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36" creationId="{AF594774-6C1B-4122-95D1-F4783975B7CB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37" creationId="{22475E52-735D-43DD-B255-5285E5CD8EE6}"/>
          </ac:spMkLst>
        </pc:spChg>
        <pc:grpChg chg="add del">
          <ac:chgData name="김 경남" userId="f0c71113d84befd3" providerId="LiveId" clId="{66E88EEC-BFC7-4BA8-A3E0-07CACE9E8C8F}" dt="2019-07-14T11:17:53.068" v="3897" actId="165"/>
          <ac:grpSpMkLst>
            <pc:docMk/>
            <pc:sldMk cId="1115732690" sldId="595"/>
            <ac:grpSpMk id="6" creationId="{6ECCBE85-42AB-4AD8-BCB3-AF721B5F4DF8}"/>
          </ac:grpSpMkLst>
        </pc:grpChg>
        <pc:grpChg chg="del">
          <ac:chgData name="김 경남" userId="f0c71113d84befd3" providerId="LiveId" clId="{66E88EEC-BFC7-4BA8-A3E0-07CACE9E8C8F}" dt="2019-07-10T19:32:55.801" v="2017" actId="478"/>
          <ac:grpSpMkLst>
            <pc:docMk/>
            <pc:sldMk cId="1115732690" sldId="595"/>
            <ac:grpSpMk id="12" creationId="{D22EC2DD-2605-4D14-9D6D-5CA465CB3C4E}"/>
          </ac:grpSpMkLst>
        </pc:grpChg>
        <pc:grpChg chg="add del mod">
          <ac:chgData name="김 경남" userId="f0c71113d84befd3" providerId="LiveId" clId="{66E88EEC-BFC7-4BA8-A3E0-07CACE9E8C8F}" dt="2019-07-14T11:24:51.812" v="4018" actId="478"/>
          <ac:grpSpMkLst>
            <pc:docMk/>
            <pc:sldMk cId="1115732690" sldId="595"/>
            <ac:grpSpMk id="22" creationId="{31411297-48BD-4925-8744-F32C22D07E3A}"/>
          </ac:grpSpMkLst>
        </pc:grpChg>
        <pc:grpChg chg="del">
          <ac:chgData name="김 경남" userId="f0c71113d84befd3" providerId="LiveId" clId="{66E88EEC-BFC7-4BA8-A3E0-07CACE9E8C8F}" dt="2019-07-10T19:32:55.801" v="2017" actId="478"/>
          <ac:grpSpMkLst>
            <pc:docMk/>
            <pc:sldMk cId="1115732690" sldId="595"/>
            <ac:grpSpMk id="28" creationId="{9B2F3DCB-8B21-4842-962B-D4043D3EA218}"/>
          </ac:grpSpMkLst>
        </pc:grpChg>
        <pc:grpChg chg="add mod">
          <ac:chgData name="김 경남" userId="f0c71113d84befd3" providerId="LiveId" clId="{66E88EEC-BFC7-4BA8-A3E0-07CACE9E8C8F}" dt="2019-07-14T11:34:09.614" v="4536" actId="164"/>
          <ac:grpSpMkLst>
            <pc:docMk/>
            <pc:sldMk cId="1115732690" sldId="595"/>
            <ac:grpSpMk id="29" creationId="{C3B563A3-8C44-4705-A12F-072AD461080F}"/>
          </ac:grpSpMkLst>
        </pc:grpChg>
        <pc:picChg chg="add del mod">
          <ac:chgData name="김 경남" userId="f0c71113d84befd3" providerId="LiveId" clId="{66E88EEC-BFC7-4BA8-A3E0-07CACE9E8C8F}" dt="2019-07-14T11:29:30.433" v="4481" actId="478"/>
          <ac:picMkLst>
            <pc:docMk/>
            <pc:sldMk cId="1115732690" sldId="595"/>
            <ac:picMk id="1026" creationId="{A62067A2-51B4-4EC9-A8DB-97C2219BB736}"/>
          </ac:picMkLst>
        </pc:picChg>
        <pc:picChg chg="add mod">
          <ac:chgData name="김 경남" userId="f0c71113d84befd3" providerId="LiveId" clId="{66E88EEC-BFC7-4BA8-A3E0-07CACE9E8C8F}" dt="2019-07-14T11:34:09.614" v="4536" actId="164"/>
          <ac:picMkLst>
            <pc:docMk/>
            <pc:sldMk cId="1115732690" sldId="595"/>
            <ac:picMk id="1028" creationId="{305566EB-4CDE-4BB8-BA4A-162EAA43BCAB}"/>
          </ac:picMkLst>
        </pc:picChg>
        <pc:picChg chg="del">
          <ac:chgData name="김 경남" userId="f0c71113d84befd3" providerId="LiveId" clId="{66E88EEC-BFC7-4BA8-A3E0-07CACE9E8C8F}" dt="2019-07-10T19:32:57.552" v="2018" actId="478"/>
          <ac:picMkLst>
            <pc:docMk/>
            <pc:sldMk cId="1115732690" sldId="595"/>
            <ac:picMk id="3074" creationId="{0E9328B6-ADC4-4132-A64D-7DEB660F4B1C}"/>
          </ac:picMkLst>
        </pc:picChg>
        <pc:cxnChg chg="add mod">
          <ac:chgData name="김 경남" userId="f0c71113d84befd3" providerId="LiveId" clId="{66E88EEC-BFC7-4BA8-A3E0-07CACE9E8C8F}" dt="2019-07-14T11:24:40.820" v="4015" actId="164"/>
          <ac:cxnSpMkLst>
            <pc:docMk/>
            <pc:sldMk cId="1115732690" sldId="595"/>
            <ac:cxnSpMk id="19" creationId="{B242CA1A-81F9-4A7A-8254-5C9C260C77BF}"/>
          </ac:cxnSpMkLst>
        </pc:cxnChg>
        <pc:cxnChg chg="add mod">
          <ac:chgData name="김 경남" userId="f0c71113d84befd3" providerId="LiveId" clId="{66E88EEC-BFC7-4BA8-A3E0-07CACE9E8C8F}" dt="2019-07-14T11:24:40.820" v="4015" actId="164"/>
          <ac:cxnSpMkLst>
            <pc:docMk/>
            <pc:sldMk cId="1115732690" sldId="595"/>
            <ac:cxnSpMk id="20" creationId="{74D26837-35F6-4CA4-B208-8CE4A18A1592}"/>
          </ac:cxnSpMkLst>
        </pc:cxnChg>
        <pc:cxnChg chg="add mod">
          <ac:chgData name="김 경남" userId="f0c71113d84befd3" providerId="LiveId" clId="{66E88EEC-BFC7-4BA8-A3E0-07CACE9E8C8F}" dt="2019-07-14T11:34:09.614" v="4536" actId="164"/>
          <ac:cxnSpMkLst>
            <pc:docMk/>
            <pc:sldMk cId="1115732690" sldId="595"/>
            <ac:cxnSpMk id="24" creationId="{8661B48B-DDF5-497F-86E9-29425D1FC519}"/>
          </ac:cxnSpMkLst>
        </pc:cxnChg>
        <pc:cxnChg chg="add mod">
          <ac:chgData name="김 경남" userId="f0c71113d84befd3" providerId="LiveId" clId="{66E88EEC-BFC7-4BA8-A3E0-07CACE9E8C8F}" dt="2019-07-14T11:34:09.614" v="4536" actId="164"/>
          <ac:cxnSpMkLst>
            <pc:docMk/>
            <pc:sldMk cId="1115732690" sldId="595"/>
            <ac:cxnSpMk id="31" creationId="{D29B909B-E929-4A4A-8CF5-BE3C1F24F8CC}"/>
          </ac:cxnSpMkLst>
        </pc:cxnChg>
        <pc:cxnChg chg="add mod">
          <ac:chgData name="김 경남" userId="f0c71113d84befd3" providerId="LiveId" clId="{66E88EEC-BFC7-4BA8-A3E0-07CACE9E8C8F}" dt="2019-07-14T11:37:00.248" v="4554" actId="1038"/>
          <ac:cxnSpMkLst>
            <pc:docMk/>
            <pc:sldMk cId="1115732690" sldId="595"/>
            <ac:cxnSpMk id="32" creationId="{ACD445E8-1160-4CF9-B0F1-AA9A98B55911}"/>
          </ac:cxnSpMkLst>
        </pc:cxnChg>
        <pc:cxnChg chg="add mod">
          <ac:chgData name="김 경남" userId="f0c71113d84befd3" providerId="LiveId" clId="{66E88EEC-BFC7-4BA8-A3E0-07CACE9E8C8F}" dt="2019-07-14T11:34:09.614" v="4536" actId="164"/>
          <ac:cxnSpMkLst>
            <pc:docMk/>
            <pc:sldMk cId="1115732690" sldId="595"/>
            <ac:cxnSpMk id="33" creationId="{3D113712-5CFE-4256-8964-5B18AA23EA6D}"/>
          </ac:cxnSpMkLst>
        </pc:cxnChg>
        <pc:cxnChg chg="del">
          <ac:chgData name="김 경남" userId="f0c71113d84befd3" providerId="LiveId" clId="{66E88EEC-BFC7-4BA8-A3E0-07CACE9E8C8F}" dt="2019-07-10T19:32:55.801" v="2017" actId="478"/>
          <ac:cxnSpMkLst>
            <pc:docMk/>
            <pc:sldMk cId="1115732690" sldId="595"/>
            <ac:cxnSpMk id="38" creationId="{24FA9196-159D-42CB-9824-38B26A954CE3}"/>
          </ac:cxnSpMkLst>
        </pc:cxnChg>
        <pc:cxnChg chg="del">
          <ac:chgData name="김 경남" userId="f0c71113d84befd3" providerId="LiveId" clId="{66E88EEC-BFC7-4BA8-A3E0-07CACE9E8C8F}" dt="2019-07-10T19:32:55.801" v="2017" actId="478"/>
          <ac:cxnSpMkLst>
            <pc:docMk/>
            <pc:sldMk cId="1115732690" sldId="595"/>
            <ac:cxnSpMk id="39" creationId="{B76853C0-AC1D-4F12-B188-D8B904F4CD5A}"/>
          </ac:cxnSpMkLst>
        </pc:cxnChg>
        <pc:cxnChg chg="del">
          <ac:chgData name="김 경남" userId="f0c71113d84befd3" providerId="LiveId" clId="{66E88EEC-BFC7-4BA8-A3E0-07CACE9E8C8F}" dt="2019-07-10T19:32:55.801" v="2017" actId="478"/>
          <ac:cxnSpMkLst>
            <pc:docMk/>
            <pc:sldMk cId="1115732690" sldId="595"/>
            <ac:cxnSpMk id="40" creationId="{2DAA478A-DCD9-46D2-8048-C5CAE035252B}"/>
          </ac:cxnSpMkLst>
        </pc:cxnChg>
      </pc:sldChg>
      <pc:sldChg chg="modSp add setBg">
        <pc:chgData name="김 경남" userId="f0c71113d84befd3" providerId="LiveId" clId="{66E88EEC-BFC7-4BA8-A3E0-07CACE9E8C8F}" dt="2019-07-10T19:14:15.415" v="1704" actId="20577"/>
        <pc:sldMkLst>
          <pc:docMk/>
          <pc:sldMk cId="3622314805" sldId="596"/>
        </pc:sldMkLst>
        <pc:spChg chg="mod">
          <ac:chgData name="김 경남" userId="f0c71113d84befd3" providerId="LiveId" clId="{66E88EEC-BFC7-4BA8-A3E0-07CACE9E8C8F}" dt="2019-07-10T19:08:55.464" v="1523" actId="1076"/>
          <ac:spMkLst>
            <pc:docMk/>
            <pc:sldMk cId="3622314805" sldId="596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19:14:15.415" v="1704" actId="20577"/>
          <ac:spMkLst>
            <pc:docMk/>
            <pc:sldMk cId="3622314805" sldId="596"/>
            <ac:spMk id="4" creationId="{5728785C-2A84-4108-AB34-0A86C3AE09FA}"/>
          </ac:spMkLst>
        </pc:spChg>
      </pc:sldChg>
      <pc:sldChg chg="addSp delSp modSp add ord setBg modNotesTx">
        <pc:chgData name="김 경남" userId="f0c71113d84befd3" providerId="LiveId" clId="{66E88EEC-BFC7-4BA8-A3E0-07CACE9E8C8F}" dt="2019-07-14T11:11:12.994" v="3616"/>
        <pc:sldMkLst>
          <pc:docMk/>
          <pc:sldMk cId="1919799547" sldId="597"/>
        </pc:sldMkLst>
        <pc:spChg chg="del">
          <ac:chgData name="김 경남" userId="f0c71113d84befd3" providerId="LiveId" clId="{66E88EEC-BFC7-4BA8-A3E0-07CACE9E8C8F}" dt="2019-07-10T19:21:53.820" v="1869" actId="478"/>
          <ac:spMkLst>
            <pc:docMk/>
            <pc:sldMk cId="1919799547" sldId="597"/>
            <ac:spMk id="3" creationId="{8C46AC34-E126-4E5B-B818-8AB09EDAF476}"/>
          </ac:spMkLst>
        </pc:spChg>
        <pc:spChg chg="mod">
          <ac:chgData name="김 경남" userId="f0c71113d84befd3" providerId="LiveId" clId="{66E88EEC-BFC7-4BA8-A3E0-07CACE9E8C8F}" dt="2019-07-10T19:25:38.336" v="1968" actId="20577"/>
          <ac:spMkLst>
            <pc:docMk/>
            <pc:sldMk cId="1919799547" sldId="597"/>
            <ac:spMk id="15" creationId="{00988D76-9AC8-4AED-AAA9-866ECA565F96}"/>
          </ac:spMkLst>
        </pc:spChg>
        <pc:spChg chg="del mod">
          <ac:chgData name="김 경남" userId="f0c71113d84befd3" providerId="LiveId" clId="{66E88EEC-BFC7-4BA8-A3E0-07CACE9E8C8F}" dt="2019-07-10T19:16:06.054" v="1726" actId="478"/>
          <ac:spMkLst>
            <pc:docMk/>
            <pc:sldMk cId="1919799547" sldId="597"/>
            <ac:spMk id="17" creationId="{0FDC7C5E-A1C9-44FF-8BE9-04ADBF5B460E}"/>
          </ac:spMkLst>
        </pc:spChg>
        <pc:spChg chg="del">
          <ac:chgData name="김 경남" userId="f0c71113d84befd3" providerId="LiveId" clId="{66E88EEC-BFC7-4BA8-A3E0-07CACE9E8C8F}" dt="2019-07-10T19:20:01.907" v="1754" actId="478"/>
          <ac:spMkLst>
            <pc:docMk/>
            <pc:sldMk cId="1919799547" sldId="597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0T19:46:43.730" v="2054" actId="20577"/>
          <ac:spMkLst>
            <pc:docMk/>
            <pc:sldMk cId="1919799547" sldId="597"/>
            <ac:spMk id="22" creationId="{C426790E-A7E5-436C-B56A-A51616AC77E0}"/>
          </ac:spMkLst>
        </pc:spChg>
        <pc:spChg chg="mod">
          <ac:chgData name="김 경남" userId="f0c71113d84befd3" providerId="LiveId" clId="{66E88EEC-BFC7-4BA8-A3E0-07CACE9E8C8F}" dt="2019-07-14T11:11:12.994" v="3616"/>
          <ac:spMkLst>
            <pc:docMk/>
            <pc:sldMk cId="1919799547" sldId="597"/>
            <ac:spMk id="25" creationId="{7DFC5410-B25F-44D0-9E90-BBACF589E91B}"/>
          </ac:spMkLst>
        </pc:spChg>
        <pc:spChg chg="mod">
          <ac:chgData name="김 경남" userId="f0c71113d84befd3" providerId="LiveId" clId="{66E88EEC-BFC7-4BA8-A3E0-07CACE9E8C8F}" dt="2019-07-10T19:21:44.668" v="1868" actId="20577"/>
          <ac:spMkLst>
            <pc:docMk/>
            <pc:sldMk cId="1919799547" sldId="597"/>
            <ac:spMk id="31" creationId="{F433FDFB-680E-4B12-B615-2328C75E91C1}"/>
          </ac:spMkLst>
        </pc:spChg>
        <pc:spChg chg="del mod">
          <ac:chgData name="김 경남" userId="f0c71113d84befd3" providerId="LiveId" clId="{66E88EEC-BFC7-4BA8-A3E0-07CACE9E8C8F}" dt="2019-07-10T19:16:07.828" v="1727" actId="478"/>
          <ac:spMkLst>
            <pc:docMk/>
            <pc:sldMk cId="1919799547" sldId="597"/>
            <ac:spMk id="36" creationId="{AF594774-6C1B-4122-95D1-F4783975B7CB}"/>
          </ac:spMkLst>
        </pc:spChg>
        <pc:spChg chg="mod">
          <ac:chgData name="김 경남" userId="f0c71113d84befd3" providerId="LiveId" clId="{66E88EEC-BFC7-4BA8-A3E0-07CACE9E8C8F}" dt="2019-07-10T19:20:43.848" v="1831" actId="1076"/>
          <ac:spMkLst>
            <pc:docMk/>
            <pc:sldMk cId="1919799547" sldId="597"/>
            <ac:spMk id="37" creationId="{22475E52-735D-43DD-B255-5285E5CD8EE6}"/>
          </ac:spMkLst>
        </pc:spChg>
        <pc:grpChg chg="mod">
          <ac:chgData name="김 경남" userId="f0c71113d84befd3" providerId="LiveId" clId="{66E88EEC-BFC7-4BA8-A3E0-07CACE9E8C8F}" dt="2019-07-10T19:20:38.249" v="1830" actId="571"/>
          <ac:grpSpMkLst>
            <pc:docMk/>
            <pc:sldMk cId="1919799547" sldId="597"/>
            <ac:grpSpMk id="28" creationId="{9B2F3DCB-8B21-4842-962B-D4043D3EA218}"/>
          </ac:grpSpMkLst>
        </pc:grpChg>
        <pc:cxnChg chg="mod">
          <ac:chgData name="김 경남" userId="f0c71113d84befd3" providerId="LiveId" clId="{66E88EEC-BFC7-4BA8-A3E0-07CACE9E8C8F}" dt="2019-07-10T19:20:43.848" v="1831" actId="1076"/>
          <ac:cxnSpMkLst>
            <pc:docMk/>
            <pc:sldMk cId="1919799547" sldId="597"/>
            <ac:cxnSpMk id="39" creationId="{B76853C0-AC1D-4F12-B188-D8B904F4CD5A}"/>
          </ac:cxnSpMkLst>
        </pc:cxnChg>
        <pc:cxnChg chg="del">
          <ac:chgData name="김 경남" userId="f0c71113d84befd3" providerId="LiveId" clId="{66E88EEC-BFC7-4BA8-A3E0-07CACE9E8C8F}" dt="2019-07-10T19:19:57.838" v="1753" actId="478"/>
          <ac:cxnSpMkLst>
            <pc:docMk/>
            <pc:sldMk cId="1919799547" sldId="597"/>
            <ac:cxnSpMk id="40" creationId="{2DAA478A-DCD9-46D2-8048-C5CAE035252B}"/>
          </ac:cxnSpMkLst>
        </pc:cxnChg>
      </pc:sldChg>
      <pc:sldChg chg="addSp delSp modSp add setBg">
        <pc:chgData name="김 경남" userId="f0c71113d84befd3" providerId="LiveId" clId="{66E88EEC-BFC7-4BA8-A3E0-07CACE9E8C8F}" dt="2019-07-10T19:32:46.833" v="2016" actId="1076"/>
        <pc:sldMkLst>
          <pc:docMk/>
          <pc:sldMk cId="4126961099" sldId="598"/>
        </pc:sldMkLst>
        <pc:spChg chg="mod">
          <ac:chgData name="김 경남" userId="f0c71113d84befd3" providerId="LiveId" clId="{66E88EEC-BFC7-4BA8-A3E0-07CACE9E8C8F}" dt="2019-07-10T19:25:27.517" v="1942" actId="20577"/>
          <ac:spMkLst>
            <pc:docMk/>
            <pc:sldMk cId="4126961099" sldId="598"/>
            <ac:spMk id="15" creationId="{00988D76-9AC8-4AED-AAA9-866ECA565F96}"/>
          </ac:spMkLst>
        </pc:spChg>
        <pc:grpChg chg="del">
          <ac:chgData name="김 경남" userId="f0c71113d84befd3" providerId="LiveId" clId="{66E88EEC-BFC7-4BA8-A3E0-07CACE9E8C8F}" dt="2019-07-10T19:32:41.316" v="2012" actId="478"/>
          <ac:grpSpMkLst>
            <pc:docMk/>
            <pc:sldMk cId="4126961099" sldId="598"/>
            <ac:grpSpMk id="8" creationId="{DDB59F68-6210-4831-8166-864199352F86}"/>
          </ac:grpSpMkLst>
        </pc:grpChg>
        <pc:picChg chg="add mod">
          <ac:chgData name="김 경남" userId="f0c71113d84befd3" providerId="LiveId" clId="{66E88EEC-BFC7-4BA8-A3E0-07CACE9E8C8F}" dt="2019-07-10T19:32:46.833" v="2016" actId="1076"/>
          <ac:picMkLst>
            <pc:docMk/>
            <pc:sldMk cId="4126961099" sldId="598"/>
            <ac:picMk id="2" creationId="{7EEFB1D4-5188-4935-81CE-25553791F104}"/>
          </ac:picMkLst>
        </pc:picChg>
      </pc:sldChg>
      <pc:sldChg chg="addSp delSp modSp add setBg">
        <pc:chgData name="김 경남" userId="f0c71113d84befd3" providerId="LiveId" clId="{66E88EEC-BFC7-4BA8-A3E0-07CACE9E8C8F}" dt="2019-07-10T20:27:34.070" v="2855" actId="1076"/>
        <pc:sldMkLst>
          <pc:docMk/>
          <pc:sldMk cId="372493640" sldId="599"/>
        </pc:sldMkLst>
        <pc:spChg chg="add mod">
          <ac:chgData name="김 경남" userId="f0c71113d84befd3" providerId="LiveId" clId="{66E88EEC-BFC7-4BA8-A3E0-07CACE9E8C8F}" dt="2019-07-10T20:27:34.070" v="2855" actId="1076"/>
          <ac:spMkLst>
            <pc:docMk/>
            <pc:sldMk cId="372493640" sldId="599"/>
            <ac:spMk id="8" creationId="{80513D33-39CD-41D1-B37F-EADD6D777FBB}"/>
          </ac:spMkLst>
        </pc:spChg>
        <pc:spChg chg="add del mod">
          <ac:chgData name="김 경남" userId="f0c71113d84befd3" providerId="LiveId" clId="{66E88EEC-BFC7-4BA8-A3E0-07CACE9E8C8F}" dt="2019-07-10T19:32:35.548" v="2011" actId="478"/>
          <ac:spMkLst>
            <pc:docMk/>
            <pc:sldMk cId="372493640" sldId="599"/>
            <ac:spMk id="9" creationId="{05673B5B-32A0-46F0-8FC3-62D5167168BB}"/>
          </ac:spMkLst>
        </pc:spChg>
        <pc:spChg chg="mod">
          <ac:chgData name="김 경남" userId="f0c71113d84befd3" providerId="LiveId" clId="{66E88EEC-BFC7-4BA8-A3E0-07CACE9E8C8F}" dt="2019-07-10T19:25:25.080" v="1940" actId="20577"/>
          <ac:spMkLst>
            <pc:docMk/>
            <pc:sldMk cId="372493640" sldId="599"/>
            <ac:spMk id="15" creationId="{00988D76-9AC8-4AED-AAA9-866ECA565F96}"/>
          </ac:spMkLst>
        </pc:spChg>
        <pc:spChg chg="add mod">
          <ac:chgData name="김 경남" userId="f0c71113d84befd3" providerId="LiveId" clId="{66E88EEC-BFC7-4BA8-A3E0-07CACE9E8C8F}" dt="2019-07-10T19:52:40.848" v="2117" actId="164"/>
          <ac:spMkLst>
            <pc:docMk/>
            <pc:sldMk cId="372493640" sldId="599"/>
            <ac:spMk id="16" creationId="{688CAAE7-0F0D-438B-9B9B-ED514167C3EF}"/>
          </ac:spMkLst>
        </pc:spChg>
        <pc:spChg chg="add mod">
          <ac:chgData name="김 경남" userId="f0c71113d84befd3" providerId="LiveId" clId="{66E88EEC-BFC7-4BA8-A3E0-07CACE9E8C8F}" dt="2019-07-10T19:52:48.383" v="2122" actId="1036"/>
          <ac:spMkLst>
            <pc:docMk/>
            <pc:sldMk cId="372493640" sldId="599"/>
            <ac:spMk id="17" creationId="{9426D57C-9469-41EE-9ADA-8C05D7D499B8}"/>
          </ac:spMkLst>
        </pc:spChg>
        <pc:grpChg chg="del">
          <ac:chgData name="김 경남" userId="f0c71113d84befd3" providerId="LiveId" clId="{66E88EEC-BFC7-4BA8-A3E0-07CACE9E8C8F}" dt="2019-07-10T19:27:08.501" v="1975" actId="478"/>
          <ac:grpSpMkLst>
            <pc:docMk/>
            <pc:sldMk cId="372493640" sldId="599"/>
            <ac:grpSpMk id="7" creationId="{D0355FE2-3767-4576-BEE5-8C8145AD620D}"/>
          </ac:grpSpMkLst>
        </pc:grpChg>
        <pc:grpChg chg="add mod ord">
          <ac:chgData name="김 경남" userId="f0c71113d84befd3" providerId="LiveId" clId="{66E88EEC-BFC7-4BA8-A3E0-07CACE9E8C8F}" dt="2019-07-10T19:52:40.848" v="2117" actId="164"/>
          <ac:grpSpMkLst>
            <pc:docMk/>
            <pc:sldMk cId="372493640" sldId="599"/>
            <ac:grpSpMk id="10" creationId="{999ACAC6-332F-4A6B-B823-1AD193FCA5DC}"/>
          </ac:grpSpMkLst>
        </pc:grpChg>
        <pc:grpChg chg="add mod">
          <ac:chgData name="김 경남" userId="f0c71113d84befd3" providerId="LiveId" clId="{66E88EEC-BFC7-4BA8-A3E0-07CACE9E8C8F}" dt="2019-07-10T19:52:40.848" v="2117" actId="164"/>
          <ac:grpSpMkLst>
            <pc:docMk/>
            <pc:sldMk cId="372493640" sldId="599"/>
            <ac:grpSpMk id="18" creationId="{E9BE4154-01B5-4053-9463-9B4C92A1D0F4}"/>
          </ac:grpSpMkLst>
        </pc:grpChg>
        <pc:picChg chg="add del mod">
          <ac:chgData name="김 경남" userId="f0c71113d84befd3" providerId="LiveId" clId="{66E88EEC-BFC7-4BA8-A3E0-07CACE9E8C8F}" dt="2019-07-10T19:50:51.253" v="2091" actId="478"/>
          <ac:picMkLst>
            <pc:docMk/>
            <pc:sldMk cId="372493640" sldId="599"/>
            <ac:picMk id="2" creationId="{53312F5B-5370-42F8-BDC6-3FA614BDE1F0}"/>
          </ac:picMkLst>
        </pc:picChg>
        <pc:picChg chg="add mod ord">
          <ac:chgData name="김 경남" userId="f0c71113d84befd3" providerId="LiveId" clId="{66E88EEC-BFC7-4BA8-A3E0-07CACE9E8C8F}" dt="2019-07-10T20:27:29.321" v="2854" actId="1076"/>
          <ac:picMkLst>
            <pc:docMk/>
            <pc:sldMk cId="372493640" sldId="599"/>
            <ac:picMk id="4" creationId="{29D82CE9-9B47-4B58-91CE-A41E7A9D5C4C}"/>
          </ac:picMkLst>
        </pc:picChg>
        <pc:picChg chg="add mod">
          <ac:chgData name="김 경남" userId="f0c71113d84befd3" providerId="LiveId" clId="{66E88EEC-BFC7-4BA8-A3E0-07CACE9E8C8F}" dt="2019-07-10T20:27:34.070" v="2855" actId="1076"/>
          <ac:picMkLst>
            <pc:docMk/>
            <pc:sldMk cId="372493640" sldId="599"/>
            <ac:picMk id="5" creationId="{39997CAA-036C-4211-BBA4-B375F2DE38F1}"/>
          </ac:picMkLst>
        </pc:picChg>
        <pc:picChg chg="add mod">
          <ac:chgData name="김 경남" userId="f0c71113d84befd3" providerId="LiveId" clId="{66E88EEC-BFC7-4BA8-A3E0-07CACE9E8C8F}" dt="2019-07-10T19:52:40.848" v="2117" actId="164"/>
          <ac:picMkLst>
            <pc:docMk/>
            <pc:sldMk cId="372493640" sldId="599"/>
            <ac:picMk id="14" creationId="{BF82DD1E-CFFD-44D1-BE82-3D418BF38E10}"/>
          </ac:picMkLst>
        </pc:picChg>
        <pc:picChg chg="add del mod">
          <ac:chgData name="김 경남" userId="f0c71113d84befd3" providerId="LiveId" clId="{66E88EEC-BFC7-4BA8-A3E0-07CACE9E8C8F}" dt="2019-07-10T19:32:35.018" v="2010" actId="478"/>
          <ac:picMkLst>
            <pc:docMk/>
            <pc:sldMk cId="372493640" sldId="599"/>
            <ac:picMk id="2050" creationId="{27A78EAA-035D-4609-AC6D-C80E637470B2}"/>
          </ac:picMkLst>
        </pc:picChg>
        <pc:cxnChg chg="add del mod">
          <ac:chgData name="김 경남" userId="f0c71113d84befd3" providerId="LiveId" clId="{66E88EEC-BFC7-4BA8-A3E0-07CACE9E8C8F}" dt="2019-07-10T19:51:54.410" v="2102" actId="478"/>
          <ac:cxnSpMkLst>
            <pc:docMk/>
            <pc:sldMk cId="372493640" sldId="599"/>
            <ac:cxnSpMk id="12" creationId="{5410E6C9-29AB-4EE6-A5B9-2AA8DC2BF8F8}"/>
          </ac:cxnSpMkLst>
        </pc:cxnChg>
      </pc:sldChg>
      <pc:sldChg chg="addSp delSp modSp add setBg">
        <pc:chgData name="김 경남" userId="f0c71113d84befd3" providerId="LiveId" clId="{66E88EEC-BFC7-4BA8-A3E0-07CACE9E8C8F}" dt="2019-07-12T07:05:42.906" v="3427" actId="164"/>
        <pc:sldMkLst>
          <pc:docMk/>
          <pc:sldMk cId="1293930667" sldId="600"/>
        </pc:sldMkLst>
        <pc:spChg chg="add mod ord topLvl">
          <ac:chgData name="김 경남" userId="f0c71113d84befd3" providerId="LiveId" clId="{66E88EEC-BFC7-4BA8-A3E0-07CACE9E8C8F}" dt="2019-07-12T07:05:42.906" v="3427" actId="164"/>
          <ac:spMkLst>
            <pc:docMk/>
            <pc:sldMk cId="1293930667" sldId="600"/>
            <ac:spMk id="11" creationId="{F8ACDA3C-4FE5-414E-8EAA-B8CFC50C4F0C}"/>
          </ac:spMkLst>
        </pc:spChg>
        <pc:spChg chg="add mod ord topLvl">
          <ac:chgData name="김 경남" userId="f0c71113d84befd3" providerId="LiveId" clId="{66E88EEC-BFC7-4BA8-A3E0-07CACE9E8C8F}" dt="2019-07-12T07:05:42.906" v="3427" actId="164"/>
          <ac:spMkLst>
            <pc:docMk/>
            <pc:sldMk cId="1293930667" sldId="600"/>
            <ac:spMk id="12" creationId="{C4340489-68AD-4744-90B7-32681074BCC9}"/>
          </ac:spMkLst>
        </pc:spChg>
        <pc:spChg chg="add mod ord topLvl">
          <ac:chgData name="김 경남" userId="f0c71113d84befd3" providerId="LiveId" clId="{66E88EEC-BFC7-4BA8-A3E0-07CACE9E8C8F}" dt="2019-07-12T07:05:42.906" v="3427" actId="164"/>
          <ac:spMkLst>
            <pc:docMk/>
            <pc:sldMk cId="1293930667" sldId="600"/>
            <ac:spMk id="14" creationId="{2BA5732D-BF79-46B1-9F3D-3CD113B5B8F5}"/>
          </ac:spMkLst>
        </pc:spChg>
        <pc:spChg chg="mod">
          <ac:chgData name="김 경남" userId="f0c71113d84befd3" providerId="LiveId" clId="{66E88EEC-BFC7-4BA8-A3E0-07CACE9E8C8F}" dt="2019-07-12T07:00:41.914" v="3378" actId="1076"/>
          <ac:spMkLst>
            <pc:docMk/>
            <pc:sldMk cId="1293930667" sldId="600"/>
            <ac:spMk id="26" creationId="{35BF12C7-572F-464E-853C-A99C3B744749}"/>
          </ac:spMkLst>
        </pc:spChg>
        <pc:grpChg chg="add del mod">
          <ac:chgData name="김 경남" userId="f0c71113d84befd3" providerId="LiveId" clId="{66E88EEC-BFC7-4BA8-A3E0-07CACE9E8C8F}" dt="2019-07-12T07:02:35.862" v="3399" actId="165"/>
          <ac:grpSpMkLst>
            <pc:docMk/>
            <pc:sldMk cId="1293930667" sldId="600"/>
            <ac:grpSpMk id="5" creationId="{051C24A8-2756-46C9-9EBE-DDB7413AF605}"/>
          </ac:grpSpMkLst>
        </pc:grpChg>
        <pc:grpChg chg="add mod">
          <ac:chgData name="김 경남" userId="f0c71113d84befd3" providerId="LiveId" clId="{66E88EEC-BFC7-4BA8-A3E0-07CACE9E8C8F}" dt="2019-07-12T07:05:42.906" v="3427" actId="164"/>
          <ac:grpSpMkLst>
            <pc:docMk/>
            <pc:sldMk cId="1293930667" sldId="600"/>
            <ac:grpSpMk id="9" creationId="{654CCF4C-77C9-455A-B550-98B150EBE412}"/>
          </ac:grpSpMkLst>
        </pc:grpChg>
        <pc:grpChg chg="del">
          <ac:chgData name="김 경남" userId="f0c71113d84befd3" providerId="LiveId" clId="{66E88EEC-BFC7-4BA8-A3E0-07CACE9E8C8F}" dt="2019-07-10T19:58:26.459" v="2132" actId="478"/>
          <ac:grpSpMkLst>
            <pc:docMk/>
            <pc:sldMk cId="1293930667" sldId="600"/>
            <ac:grpSpMk id="10" creationId="{85140D09-3D60-4D6A-A6A3-4136D3053E55}"/>
          </ac:grpSpMkLst>
        </pc:grpChg>
        <pc:picChg chg="add del mod topLvl">
          <ac:chgData name="김 경남" userId="f0c71113d84befd3" providerId="LiveId" clId="{66E88EEC-BFC7-4BA8-A3E0-07CACE9E8C8F}" dt="2019-07-12T07:03:42.641" v="3422" actId="478"/>
          <ac:picMkLst>
            <pc:docMk/>
            <pc:sldMk cId="1293930667" sldId="600"/>
            <ac:picMk id="2" creationId="{C8F34EF3-E131-439B-A148-D6CB1A760A30}"/>
          </ac:picMkLst>
        </pc:picChg>
        <pc:picChg chg="add del mod ord topLvl">
          <ac:chgData name="김 경남" userId="f0c71113d84befd3" providerId="LiveId" clId="{66E88EEC-BFC7-4BA8-A3E0-07CACE9E8C8F}" dt="2019-07-12T07:03:41.582" v="3420" actId="478"/>
          <ac:picMkLst>
            <pc:docMk/>
            <pc:sldMk cId="1293930667" sldId="600"/>
            <ac:picMk id="3" creationId="{AEDA8AA1-C63D-41A1-9F02-D0DD39872BA2}"/>
          </ac:picMkLst>
        </pc:picChg>
        <pc:picChg chg="add del mod topLvl">
          <ac:chgData name="김 경남" userId="f0c71113d84befd3" providerId="LiveId" clId="{66E88EEC-BFC7-4BA8-A3E0-07CACE9E8C8F}" dt="2019-07-12T07:03:42.150" v="3421" actId="478"/>
          <ac:picMkLst>
            <pc:docMk/>
            <pc:sldMk cId="1293930667" sldId="600"/>
            <ac:picMk id="4" creationId="{FBD4A480-8897-4DE7-8894-328596322E51}"/>
          </ac:picMkLst>
        </pc:picChg>
        <pc:picChg chg="add del mod">
          <ac:chgData name="김 경남" userId="f0c71113d84befd3" providerId="LiveId" clId="{66E88EEC-BFC7-4BA8-A3E0-07CACE9E8C8F}" dt="2019-07-12T06:57:09.967" v="3370"/>
          <ac:picMkLst>
            <pc:docMk/>
            <pc:sldMk cId="1293930667" sldId="600"/>
            <ac:picMk id="6" creationId="{2535C1BB-AA04-4951-8D9B-2B5417393B0A}"/>
          </ac:picMkLst>
        </pc:picChg>
        <pc:picChg chg="add del mod">
          <ac:chgData name="김 경남" userId="f0c71113d84befd3" providerId="LiveId" clId="{66E88EEC-BFC7-4BA8-A3E0-07CACE9E8C8F}" dt="2019-07-12T07:04:05.600" v="3423" actId="478"/>
          <ac:picMkLst>
            <pc:docMk/>
            <pc:sldMk cId="1293930667" sldId="600"/>
            <ac:picMk id="7" creationId="{CB9EA95E-6884-40CC-9018-ACD40FE6FDCD}"/>
          </ac:picMkLst>
        </pc:picChg>
        <pc:picChg chg="add del mod">
          <ac:chgData name="김 경남" userId="f0c71113d84befd3" providerId="LiveId" clId="{66E88EEC-BFC7-4BA8-A3E0-07CACE9E8C8F}" dt="2019-07-12T07:02:22.016" v="3396" actId="478"/>
          <ac:picMkLst>
            <pc:docMk/>
            <pc:sldMk cId="1293930667" sldId="600"/>
            <ac:picMk id="8" creationId="{D40F755A-9C37-471B-B4E9-4D9194172742}"/>
          </ac:picMkLst>
        </pc:picChg>
        <pc:picChg chg="add del">
          <ac:chgData name="김 경남" userId="f0c71113d84befd3" providerId="LiveId" clId="{66E88EEC-BFC7-4BA8-A3E0-07CACE9E8C8F}" dt="2019-07-12T07:04:08.189" v="3424" actId="478"/>
          <ac:picMkLst>
            <pc:docMk/>
            <pc:sldMk cId="1293930667" sldId="600"/>
            <ac:picMk id="16" creationId="{A2CDC989-CA70-4931-A45F-0BB0392CDFA6}"/>
          </ac:picMkLst>
        </pc:picChg>
        <pc:picChg chg="add del mod">
          <ac:chgData name="김 경남" userId="f0c71113d84befd3" providerId="LiveId" clId="{66E88EEC-BFC7-4BA8-A3E0-07CACE9E8C8F}" dt="2019-07-12T07:04:09.464" v="3425" actId="478"/>
          <ac:picMkLst>
            <pc:docMk/>
            <pc:sldMk cId="1293930667" sldId="600"/>
            <ac:picMk id="17" creationId="{DF1350B0-22FA-4065-8391-59F45572CCB7}"/>
          </ac:picMkLst>
        </pc:picChg>
        <pc:picChg chg="add del mod">
          <ac:chgData name="김 경남" userId="f0c71113d84befd3" providerId="LiveId" clId="{66E88EEC-BFC7-4BA8-A3E0-07CACE9E8C8F}" dt="2019-07-12T07:05:22.387" v="3426" actId="478"/>
          <ac:picMkLst>
            <pc:docMk/>
            <pc:sldMk cId="1293930667" sldId="600"/>
            <ac:picMk id="18" creationId="{CEABE402-E6F5-4F46-A0FE-CB08BDAFAC0B}"/>
          </ac:picMkLst>
        </pc:picChg>
        <pc:picChg chg="add del mod">
          <ac:chgData name="김 경남" userId="f0c71113d84befd3" providerId="LiveId" clId="{66E88EEC-BFC7-4BA8-A3E0-07CACE9E8C8F}" dt="2019-07-12T07:02:24.470" v="3397" actId="478"/>
          <ac:picMkLst>
            <pc:docMk/>
            <pc:sldMk cId="1293930667" sldId="600"/>
            <ac:picMk id="19" creationId="{5FB905D2-BD35-4DDF-AB74-F93655FDA2B2}"/>
          </ac:picMkLst>
        </pc:picChg>
        <pc:picChg chg="add mod">
          <ac:chgData name="김 경남" userId="f0c71113d84befd3" providerId="LiveId" clId="{66E88EEC-BFC7-4BA8-A3E0-07CACE9E8C8F}" dt="2019-07-12T07:05:42.906" v="3427" actId="164"/>
          <ac:picMkLst>
            <pc:docMk/>
            <pc:sldMk cId="1293930667" sldId="600"/>
            <ac:picMk id="20" creationId="{5F44EB7C-7D8F-493A-8304-034069AADA84}"/>
          </ac:picMkLst>
        </pc:picChg>
        <pc:picChg chg="add mod">
          <ac:chgData name="김 경남" userId="f0c71113d84befd3" providerId="LiveId" clId="{66E88EEC-BFC7-4BA8-A3E0-07CACE9E8C8F}" dt="2019-07-12T07:05:42.906" v="3427" actId="164"/>
          <ac:picMkLst>
            <pc:docMk/>
            <pc:sldMk cId="1293930667" sldId="600"/>
            <ac:picMk id="21" creationId="{B37B4510-2D67-44AC-B200-A64ACF5C0656}"/>
          </ac:picMkLst>
        </pc:picChg>
        <pc:picChg chg="add mod">
          <ac:chgData name="김 경남" userId="f0c71113d84befd3" providerId="LiveId" clId="{66E88EEC-BFC7-4BA8-A3E0-07CACE9E8C8F}" dt="2019-07-12T07:05:42.906" v="3427" actId="164"/>
          <ac:picMkLst>
            <pc:docMk/>
            <pc:sldMk cId="1293930667" sldId="600"/>
            <ac:picMk id="22" creationId="{07DD84FD-AECF-42C4-8A31-14D2C2AEE69B}"/>
          </ac:picMkLst>
        </pc:picChg>
      </pc:sldChg>
      <pc:sldChg chg="modSp add setBg">
        <pc:chgData name="김 경남" userId="f0c71113d84befd3" providerId="LiveId" clId="{66E88EEC-BFC7-4BA8-A3E0-07CACE9E8C8F}" dt="2019-07-10T20:07:01.699" v="2319" actId="1076"/>
        <pc:sldMkLst>
          <pc:docMk/>
          <pc:sldMk cId="3659584271" sldId="601"/>
        </pc:sldMkLst>
        <pc:spChg chg="mod">
          <ac:chgData name="김 경남" userId="f0c71113d84befd3" providerId="LiveId" clId="{66E88EEC-BFC7-4BA8-A3E0-07CACE9E8C8F}" dt="2019-07-10T20:07:01.699" v="2319" actId="1076"/>
          <ac:spMkLst>
            <pc:docMk/>
            <pc:sldMk cId="3659584271" sldId="601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20:05:58.025" v="2252"/>
          <ac:spMkLst>
            <pc:docMk/>
            <pc:sldMk cId="3659584271" sldId="601"/>
            <ac:spMk id="4" creationId="{5728785C-2A84-4108-AB34-0A86C3AE09FA}"/>
          </ac:spMkLst>
        </pc:spChg>
      </pc:sldChg>
      <pc:sldChg chg="addSp delSp modSp add setBg">
        <pc:chgData name="김 경남" userId="f0c71113d84befd3" providerId="LiveId" clId="{66E88EEC-BFC7-4BA8-A3E0-07CACE9E8C8F}" dt="2019-07-14T11:00:37.654" v="3578" actId="1076"/>
        <pc:sldMkLst>
          <pc:docMk/>
          <pc:sldMk cId="963808598" sldId="602"/>
        </pc:sldMkLst>
        <pc:spChg chg="mod">
          <ac:chgData name="김 경남" userId="f0c71113d84befd3" providerId="LiveId" clId="{66E88EEC-BFC7-4BA8-A3E0-07CACE9E8C8F}" dt="2019-07-10T20:07:30.782" v="2332"/>
          <ac:spMkLst>
            <pc:docMk/>
            <pc:sldMk cId="963808598" sldId="602"/>
            <ac:spMk id="15" creationId="{00988D76-9AC8-4AED-AAA9-866ECA565F96}"/>
          </ac:spMkLst>
        </pc:spChg>
        <pc:grpChg chg="del">
          <ac:chgData name="김 경남" userId="f0c71113d84befd3" providerId="LiveId" clId="{66E88EEC-BFC7-4BA8-A3E0-07CACE9E8C8F}" dt="2019-07-10T20:07:31.621" v="2333" actId="478"/>
          <ac:grpSpMkLst>
            <pc:docMk/>
            <pc:sldMk cId="963808598" sldId="602"/>
            <ac:grpSpMk id="10" creationId="{85140D09-3D60-4D6A-A6A3-4136D3053E55}"/>
          </ac:grpSpMkLst>
        </pc:grpChg>
        <pc:picChg chg="add mod">
          <ac:chgData name="김 경남" userId="f0c71113d84befd3" providerId="LiveId" clId="{66E88EEC-BFC7-4BA8-A3E0-07CACE9E8C8F}" dt="2019-07-14T11:00:37.654" v="3578" actId="1076"/>
          <ac:picMkLst>
            <pc:docMk/>
            <pc:sldMk cId="963808598" sldId="602"/>
            <ac:picMk id="2" creationId="{DE6F42B6-BD8A-48CE-87FE-5E29961224FD}"/>
          </ac:picMkLst>
        </pc:picChg>
      </pc:sldChg>
      <pc:sldChg chg="addSp delSp modSp add">
        <pc:chgData name="김 경남" userId="f0c71113d84befd3" providerId="LiveId" clId="{66E88EEC-BFC7-4BA8-A3E0-07CACE9E8C8F}" dt="2019-07-14T10:56:58.357" v="3568" actId="2085"/>
        <pc:sldMkLst>
          <pc:docMk/>
          <pc:sldMk cId="2406520550" sldId="603"/>
        </pc:sldMkLst>
        <pc:spChg chg="add mod ord">
          <ac:chgData name="김 경남" userId="f0c71113d84befd3" providerId="LiveId" clId="{66E88EEC-BFC7-4BA8-A3E0-07CACE9E8C8F}" dt="2019-07-14T10:56:58.357" v="3568" actId="2085"/>
          <ac:spMkLst>
            <pc:docMk/>
            <pc:sldMk cId="2406520550" sldId="603"/>
            <ac:spMk id="7" creationId="{A9339AB4-DF55-4F34-A49E-625D069B4663}"/>
          </ac:spMkLst>
        </pc:spChg>
        <pc:spChg chg="mod">
          <ac:chgData name="김 경남" userId="f0c71113d84befd3" providerId="LiveId" clId="{66E88EEC-BFC7-4BA8-A3E0-07CACE9E8C8F}" dt="2019-07-14T09:53:19.342" v="3521" actId="20577"/>
          <ac:spMkLst>
            <pc:docMk/>
            <pc:sldMk cId="2406520550" sldId="603"/>
            <ac:spMk id="15" creationId="{00988D76-9AC8-4AED-AAA9-866ECA565F96}"/>
          </ac:spMkLst>
        </pc:spChg>
        <pc:spChg chg="del">
          <ac:chgData name="김 경남" userId="f0c71113d84befd3" providerId="LiveId" clId="{66E88EEC-BFC7-4BA8-A3E0-07CACE9E8C8F}" dt="2019-07-10T20:07:39.476" v="2335" actId="478"/>
          <ac:spMkLst>
            <pc:docMk/>
            <pc:sldMk cId="2406520550" sldId="603"/>
            <ac:spMk id="26" creationId="{35BF12C7-572F-464E-853C-A99C3B744749}"/>
          </ac:spMkLst>
        </pc:spChg>
        <pc:picChg chg="add mod">
          <ac:chgData name="김 경남" userId="f0c71113d84befd3" providerId="LiveId" clId="{66E88EEC-BFC7-4BA8-A3E0-07CACE9E8C8F}" dt="2019-07-14T09:54:09.910" v="3545" actId="1076"/>
          <ac:picMkLst>
            <pc:docMk/>
            <pc:sldMk cId="2406520550" sldId="603"/>
            <ac:picMk id="2" creationId="{05EE0F5A-5A8C-40BC-A054-1BE80F844C89}"/>
          </ac:picMkLst>
        </pc:picChg>
        <pc:picChg chg="add mod">
          <ac:chgData name="김 경남" userId="f0c71113d84befd3" providerId="LiveId" clId="{66E88EEC-BFC7-4BA8-A3E0-07CACE9E8C8F}" dt="2019-07-14T09:55:32.526" v="3554" actId="1076"/>
          <ac:picMkLst>
            <pc:docMk/>
            <pc:sldMk cId="2406520550" sldId="603"/>
            <ac:picMk id="3" creationId="{FBB7C573-00AA-453B-A3FB-0DA22945E597}"/>
          </ac:picMkLst>
        </pc:picChg>
        <pc:picChg chg="add mod">
          <ac:chgData name="김 경남" userId="f0c71113d84befd3" providerId="LiveId" clId="{66E88EEC-BFC7-4BA8-A3E0-07CACE9E8C8F}" dt="2019-07-14T09:55:34.653" v="3555" actId="1076"/>
          <ac:picMkLst>
            <pc:docMk/>
            <pc:sldMk cId="2406520550" sldId="603"/>
            <ac:picMk id="4" creationId="{1EB2C090-25A0-4A7D-B6BB-894CA1E395AB}"/>
          </ac:picMkLst>
        </pc:picChg>
        <pc:picChg chg="add mod">
          <ac:chgData name="김 경남" userId="f0c71113d84befd3" providerId="LiveId" clId="{66E88EEC-BFC7-4BA8-A3E0-07CACE9E8C8F}" dt="2019-07-14T09:55:42.289" v="3558" actId="14100"/>
          <ac:picMkLst>
            <pc:docMk/>
            <pc:sldMk cId="2406520550" sldId="603"/>
            <ac:picMk id="5" creationId="{4E5AD68B-52B5-4CC7-A21A-BDFC7F78C3B1}"/>
          </ac:picMkLst>
        </pc:picChg>
        <pc:cxnChg chg="add del mod">
          <ac:chgData name="김 경남" userId="f0c71113d84befd3" providerId="LiveId" clId="{66E88EEC-BFC7-4BA8-A3E0-07CACE9E8C8F}" dt="2019-07-14T10:56:40.220" v="3562" actId="478"/>
          <ac:cxnSpMkLst>
            <pc:docMk/>
            <pc:sldMk cId="2406520550" sldId="603"/>
            <ac:cxnSpMk id="8" creationId="{9D316960-9A6B-4242-B3C5-3EA1F2BD6B53}"/>
          </ac:cxnSpMkLst>
        </pc:cxnChg>
      </pc:sldChg>
      <pc:sldChg chg="addSp delSp modSp add setBg">
        <pc:chgData name="김 경남" userId="f0c71113d84befd3" providerId="LiveId" clId="{66E88EEC-BFC7-4BA8-A3E0-07CACE9E8C8F}" dt="2019-07-10T21:12:12.464" v="3290" actId="164"/>
        <pc:sldMkLst>
          <pc:docMk/>
          <pc:sldMk cId="3965269186" sldId="605"/>
        </pc:sldMkLst>
        <pc:spChg chg="add mod">
          <ac:chgData name="김 경남" userId="f0c71113d84befd3" providerId="LiveId" clId="{66E88EEC-BFC7-4BA8-A3E0-07CACE9E8C8F}" dt="2019-07-10T21:12:12.464" v="3290" actId="164"/>
          <ac:spMkLst>
            <pc:docMk/>
            <pc:sldMk cId="3965269186" sldId="605"/>
            <ac:spMk id="6" creationId="{3FCD5ABA-B253-4D63-A452-35A20E444628}"/>
          </ac:spMkLst>
        </pc:spChg>
        <pc:spChg chg="del">
          <ac:chgData name="김 경남" userId="f0c71113d84befd3" providerId="LiveId" clId="{66E88EEC-BFC7-4BA8-A3E0-07CACE9E8C8F}" dt="2019-07-10T20:16:07.085" v="2455" actId="478"/>
          <ac:spMkLst>
            <pc:docMk/>
            <pc:sldMk cId="3965269186" sldId="605"/>
            <ac:spMk id="14" creationId="{FA576AB6-18F3-41E7-9843-B1FDCC9E0DE5}"/>
          </ac:spMkLst>
        </pc:spChg>
        <pc:spChg chg="mod">
          <ac:chgData name="김 경남" userId="f0c71113d84befd3" providerId="LiveId" clId="{66E88EEC-BFC7-4BA8-A3E0-07CACE9E8C8F}" dt="2019-07-10T20:16:14.789" v="2466"/>
          <ac:spMkLst>
            <pc:docMk/>
            <pc:sldMk cId="3965269186" sldId="605"/>
            <ac:spMk id="15" creationId="{00988D76-9AC8-4AED-AAA9-866ECA565F96}"/>
          </ac:spMkLst>
        </pc:spChg>
        <pc:spChg chg="add del">
          <ac:chgData name="김 경남" userId="f0c71113d84befd3" providerId="LiveId" clId="{66E88EEC-BFC7-4BA8-A3E0-07CACE9E8C8F}" dt="2019-07-10T20:16:05.210" v="2454" actId="478"/>
          <ac:spMkLst>
            <pc:docMk/>
            <pc:sldMk cId="3965269186" sldId="605"/>
            <ac:spMk id="26" creationId="{35BF12C7-572F-464E-853C-A99C3B744749}"/>
          </ac:spMkLst>
        </pc:spChg>
        <pc:grpChg chg="del">
          <ac:chgData name="김 경남" userId="f0c71113d84befd3" providerId="LiveId" clId="{66E88EEC-BFC7-4BA8-A3E0-07CACE9E8C8F}" dt="2019-07-10T20:16:03.101" v="2452" actId="478"/>
          <ac:grpSpMkLst>
            <pc:docMk/>
            <pc:sldMk cId="3965269186" sldId="605"/>
            <ac:grpSpMk id="4" creationId="{34FD79DE-B27D-492F-A4B9-E39D2042AF44}"/>
          </ac:grpSpMkLst>
        </pc:grpChg>
        <pc:grpChg chg="add mod">
          <ac:chgData name="김 경남" userId="f0c71113d84befd3" providerId="LiveId" clId="{66E88EEC-BFC7-4BA8-A3E0-07CACE9E8C8F}" dt="2019-07-10T21:12:12.464" v="3290" actId="164"/>
          <ac:grpSpMkLst>
            <pc:docMk/>
            <pc:sldMk cId="3965269186" sldId="605"/>
            <ac:grpSpMk id="7" creationId="{B64D1335-DBC9-4457-A6CC-8F7B15E26C02}"/>
          </ac:grpSpMkLst>
        </pc:grpChg>
        <pc:picChg chg="add mod">
          <ac:chgData name="김 경남" userId="f0c71113d84befd3" providerId="LiveId" clId="{66E88EEC-BFC7-4BA8-A3E0-07CACE9E8C8F}" dt="2019-07-10T21:12:12.464" v="3290" actId="164"/>
          <ac:picMkLst>
            <pc:docMk/>
            <pc:sldMk cId="3965269186" sldId="605"/>
            <ac:picMk id="5" creationId="{36951B2C-2FE7-4104-9E30-208533AF6C3F}"/>
          </ac:picMkLst>
        </pc:picChg>
      </pc:sldChg>
      <pc:sldChg chg="addSp delSp modSp add setBg">
        <pc:chgData name="김 경남" userId="f0c71113d84befd3" providerId="LiveId" clId="{66E88EEC-BFC7-4BA8-A3E0-07CACE9E8C8F}" dt="2019-07-10T21:16:02.392" v="3345" actId="1038"/>
        <pc:sldMkLst>
          <pc:docMk/>
          <pc:sldMk cId="2008069253" sldId="606"/>
        </pc:sldMkLst>
        <pc:spChg chg="add mod">
          <ac:chgData name="김 경남" userId="f0c71113d84befd3" providerId="LiveId" clId="{66E88EEC-BFC7-4BA8-A3E0-07CACE9E8C8F}" dt="2019-07-10T21:15:21.148" v="3326" actId="164"/>
          <ac:spMkLst>
            <pc:docMk/>
            <pc:sldMk cId="2008069253" sldId="606"/>
            <ac:spMk id="4" creationId="{03D8311D-2AAF-4978-A5C4-D8E44AABCED6}"/>
          </ac:spMkLst>
        </pc:spChg>
        <pc:spChg chg="add mod">
          <ac:chgData name="김 경남" userId="f0c71113d84befd3" providerId="LiveId" clId="{66E88EEC-BFC7-4BA8-A3E0-07CACE9E8C8F}" dt="2019-07-10T21:15:21.148" v="3326" actId="164"/>
          <ac:spMkLst>
            <pc:docMk/>
            <pc:sldMk cId="2008069253" sldId="606"/>
            <ac:spMk id="5" creationId="{FD12105E-3730-450C-A57D-D4B87977ACBB}"/>
          </ac:spMkLst>
        </pc:spChg>
        <pc:spChg chg="mod">
          <ac:chgData name="김 경남" userId="f0c71113d84befd3" providerId="LiveId" clId="{66E88EEC-BFC7-4BA8-A3E0-07CACE9E8C8F}" dt="2019-07-10T20:16:18.476" v="2476"/>
          <ac:spMkLst>
            <pc:docMk/>
            <pc:sldMk cId="2008069253" sldId="606"/>
            <ac:spMk id="15" creationId="{00988D76-9AC8-4AED-AAA9-866ECA565F96}"/>
          </ac:spMkLst>
        </pc:spChg>
        <pc:spChg chg="mod">
          <ac:chgData name="김 경남" userId="f0c71113d84befd3" providerId="LiveId" clId="{66E88EEC-BFC7-4BA8-A3E0-07CACE9E8C8F}" dt="2019-07-10T21:15:58.933" v="3336" actId="1076"/>
          <ac:spMkLst>
            <pc:docMk/>
            <pc:sldMk cId="2008069253" sldId="606"/>
            <ac:spMk id="26" creationId="{35BF12C7-572F-464E-853C-A99C3B744749}"/>
          </ac:spMkLst>
        </pc:spChg>
        <pc:grpChg chg="del">
          <ac:chgData name="김 경남" userId="f0c71113d84befd3" providerId="LiveId" clId="{66E88EEC-BFC7-4BA8-A3E0-07CACE9E8C8F}" dt="2019-07-10T20:16:08.819" v="2456" actId="478"/>
          <ac:grpSpMkLst>
            <pc:docMk/>
            <pc:sldMk cId="2008069253" sldId="606"/>
            <ac:grpSpMk id="10" creationId="{85140D09-3D60-4D6A-A6A3-4136D3053E55}"/>
          </ac:grpSpMkLst>
        </pc:grpChg>
        <pc:grpChg chg="add mod">
          <ac:chgData name="김 경남" userId="f0c71113d84befd3" providerId="LiveId" clId="{66E88EEC-BFC7-4BA8-A3E0-07CACE9E8C8F}" dt="2019-07-10T21:16:02.392" v="3345" actId="1038"/>
          <ac:grpSpMkLst>
            <pc:docMk/>
            <pc:sldMk cId="2008069253" sldId="606"/>
            <ac:grpSpMk id="11" creationId="{874B9EB4-AE63-4373-B1E8-A2094F035819}"/>
          </ac:grpSpMkLst>
        </pc:grpChg>
        <pc:picChg chg="add del mod">
          <ac:chgData name="김 경남" userId="f0c71113d84befd3" providerId="LiveId" clId="{66E88EEC-BFC7-4BA8-A3E0-07CACE9E8C8F}" dt="2019-07-10T21:14:55.823" v="3320" actId="478"/>
          <ac:picMkLst>
            <pc:docMk/>
            <pc:sldMk cId="2008069253" sldId="606"/>
            <ac:picMk id="2" creationId="{D7CE90CB-A68D-4D90-B8BA-27DA52A684F9}"/>
          </ac:picMkLst>
        </pc:picChg>
        <pc:picChg chg="add del mod">
          <ac:chgData name="김 경남" userId="f0c71113d84befd3" providerId="LiveId" clId="{66E88EEC-BFC7-4BA8-A3E0-07CACE9E8C8F}" dt="2019-07-10T21:15:22.947" v="3327" actId="478"/>
          <ac:picMkLst>
            <pc:docMk/>
            <pc:sldMk cId="2008069253" sldId="606"/>
            <ac:picMk id="3" creationId="{8A01E6DD-C4E3-472E-AB0B-0968C83914A0}"/>
          </ac:picMkLst>
        </pc:picChg>
        <pc:picChg chg="add mod">
          <ac:chgData name="김 경남" userId="f0c71113d84befd3" providerId="LiveId" clId="{66E88EEC-BFC7-4BA8-A3E0-07CACE9E8C8F}" dt="2019-07-10T21:15:05.041" v="3325" actId="14100"/>
          <ac:picMkLst>
            <pc:docMk/>
            <pc:sldMk cId="2008069253" sldId="606"/>
            <ac:picMk id="7" creationId="{ABDE282A-95C3-43AB-8826-341683201BAD}"/>
          </ac:picMkLst>
        </pc:picChg>
        <pc:picChg chg="add mod">
          <ac:chgData name="김 경남" userId="f0c71113d84befd3" providerId="LiveId" clId="{66E88EEC-BFC7-4BA8-A3E0-07CACE9E8C8F}" dt="2019-07-10T21:15:53.041" v="3332" actId="1076"/>
          <ac:picMkLst>
            <pc:docMk/>
            <pc:sldMk cId="2008069253" sldId="606"/>
            <ac:picMk id="12" creationId="{F1C9B171-E3C7-4407-88BD-DC81C73AFAAC}"/>
          </ac:picMkLst>
        </pc:picChg>
      </pc:sldChg>
      <pc:sldChg chg="addSp modSp add">
        <pc:chgData name="김 경남" userId="f0c71113d84befd3" providerId="LiveId" clId="{66E88EEC-BFC7-4BA8-A3E0-07CACE9E8C8F}" dt="2019-07-14T09:53:32.786" v="3538" actId="1076"/>
        <pc:sldMkLst>
          <pc:docMk/>
          <pc:sldMk cId="2946957301" sldId="607"/>
        </pc:sldMkLst>
        <pc:spChg chg="mod">
          <ac:chgData name="김 경남" userId="f0c71113d84befd3" providerId="LiveId" clId="{66E88EEC-BFC7-4BA8-A3E0-07CACE9E8C8F}" dt="2019-07-14T09:53:27.886" v="3536"/>
          <ac:spMkLst>
            <pc:docMk/>
            <pc:sldMk cId="2946957301" sldId="607"/>
            <ac:spMk id="15" creationId="{00988D76-9AC8-4AED-AAA9-866ECA565F96}"/>
          </ac:spMkLst>
        </pc:spChg>
        <pc:picChg chg="add mod">
          <ac:chgData name="김 경남" userId="f0c71113d84befd3" providerId="LiveId" clId="{66E88EEC-BFC7-4BA8-A3E0-07CACE9E8C8F}" dt="2019-07-14T09:53:32.786" v="3538" actId="1076"/>
          <ac:picMkLst>
            <pc:docMk/>
            <pc:sldMk cId="2946957301" sldId="607"/>
            <ac:picMk id="3" creationId="{09832E8C-C463-488F-A4B2-49E6D1959D6F}"/>
          </ac:picMkLst>
        </pc:picChg>
      </pc:sldChg>
      <pc:sldChg chg="addSp delSp modSp add">
        <pc:chgData name="김 경남" userId="f0c71113d84befd3" providerId="LiveId" clId="{66E88EEC-BFC7-4BA8-A3E0-07CACE9E8C8F}" dt="2019-07-14T11:01:02.835" v="3585" actId="1076"/>
        <pc:sldMkLst>
          <pc:docMk/>
          <pc:sldMk cId="3453800978" sldId="608"/>
        </pc:sldMkLst>
        <pc:picChg chg="del">
          <ac:chgData name="김 경남" userId="f0c71113d84befd3" providerId="LiveId" clId="{66E88EEC-BFC7-4BA8-A3E0-07CACE9E8C8F}" dt="2019-07-14T11:00:41.856" v="3580" actId="478"/>
          <ac:picMkLst>
            <pc:docMk/>
            <pc:sldMk cId="3453800978" sldId="608"/>
            <ac:picMk id="2" creationId="{DE6F42B6-BD8A-48CE-87FE-5E29961224FD}"/>
          </ac:picMkLst>
        </pc:picChg>
        <pc:picChg chg="add mod">
          <ac:chgData name="김 경남" userId="f0c71113d84befd3" providerId="LiveId" clId="{66E88EEC-BFC7-4BA8-A3E0-07CACE9E8C8F}" dt="2019-07-14T11:01:02.835" v="3585" actId="1076"/>
          <ac:picMkLst>
            <pc:docMk/>
            <pc:sldMk cId="3453800978" sldId="608"/>
            <ac:picMk id="3" creationId="{30D71B9C-C226-4AB3-B9A5-FA13039BEB14}"/>
          </ac:picMkLst>
        </pc:picChg>
      </pc:sldChg>
      <pc:sldChg chg="delSp add del">
        <pc:chgData name="김 경남" userId="f0c71113d84befd3" providerId="LiveId" clId="{66E88EEC-BFC7-4BA8-A3E0-07CACE9E8C8F}" dt="2019-07-14T10:59:01.416" v="3571" actId="2696"/>
        <pc:sldMkLst>
          <pc:docMk/>
          <pc:sldMk cId="3641542791" sldId="608"/>
        </pc:sldMkLst>
        <pc:picChg chg="del">
          <ac:chgData name="김 경남" userId="f0c71113d84befd3" providerId="LiveId" clId="{66E88EEC-BFC7-4BA8-A3E0-07CACE9E8C8F}" dt="2019-07-14T10:58:09.637" v="3570" actId="478"/>
          <ac:picMkLst>
            <pc:docMk/>
            <pc:sldMk cId="3641542791" sldId="608"/>
            <ac:picMk id="3" creationId="{09832E8C-C463-488F-A4B2-49E6D1959D6F}"/>
          </ac:picMkLst>
        </pc:picChg>
      </pc:sldChg>
      <pc:sldChg chg="addSp delSp modSp add">
        <pc:chgData name="김 경남" userId="f0c71113d84befd3" providerId="LiveId" clId="{66E88EEC-BFC7-4BA8-A3E0-07CACE9E8C8F}" dt="2019-07-14T11:01:44.125" v="3591" actId="1076"/>
        <pc:sldMkLst>
          <pc:docMk/>
          <pc:sldMk cId="2313965860" sldId="609"/>
        </pc:sldMkLst>
        <pc:picChg chg="add mod">
          <ac:chgData name="김 경남" userId="f0c71113d84befd3" providerId="LiveId" clId="{66E88EEC-BFC7-4BA8-A3E0-07CACE9E8C8F}" dt="2019-07-14T11:01:44.125" v="3591" actId="1076"/>
          <ac:picMkLst>
            <pc:docMk/>
            <pc:sldMk cId="2313965860" sldId="609"/>
            <ac:picMk id="2" creationId="{00C9D781-735D-4765-8FDD-5C1A4C19B40C}"/>
          </ac:picMkLst>
        </pc:picChg>
        <pc:picChg chg="del">
          <ac:chgData name="김 경남" userId="f0c71113d84befd3" providerId="LiveId" clId="{66E88EEC-BFC7-4BA8-A3E0-07CACE9E8C8F}" dt="2019-07-14T11:01:36.306" v="3587" actId="478"/>
          <ac:picMkLst>
            <pc:docMk/>
            <pc:sldMk cId="2313965860" sldId="609"/>
            <ac:picMk id="3" creationId="{30D71B9C-C226-4AB3-B9A5-FA13039BEB14}"/>
          </ac:picMkLst>
        </pc:picChg>
      </pc:sldChg>
      <pc:sldChg chg="modSp add setBg">
        <pc:chgData name="김 경남" userId="f0c71113d84befd3" providerId="LiveId" clId="{66E88EEC-BFC7-4BA8-A3E0-07CACE9E8C8F}" dt="2019-07-14T11:25:45.429" v="4043" actId="20577"/>
        <pc:sldMkLst>
          <pc:docMk/>
          <pc:sldMk cId="863264453" sldId="610"/>
        </pc:sldMkLst>
        <pc:spChg chg="mod">
          <ac:chgData name="김 경남" userId="f0c71113d84befd3" providerId="LiveId" clId="{66E88EEC-BFC7-4BA8-A3E0-07CACE9E8C8F}" dt="2019-07-14T11:25:45.429" v="4043" actId="20577"/>
          <ac:spMkLst>
            <pc:docMk/>
            <pc:sldMk cId="863264453" sldId="610"/>
            <ac:spMk id="4" creationId="{594F2A01-26FE-4D25-9B40-54941189565C}"/>
          </ac:spMkLst>
        </pc:spChg>
      </pc:sldChg>
      <pc:sldChg chg="addSp modSp add del setBg">
        <pc:chgData name="김 경남" userId="f0c71113d84befd3" providerId="LiveId" clId="{66E88EEC-BFC7-4BA8-A3E0-07CACE9E8C8F}" dt="2019-07-14T11:24:45.979" v="4016" actId="2696"/>
        <pc:sldMkLst>
          <pc:docMk/>
          <pc:sldMk cId="2206539952" sldId="610"/>
        </pc:sldMkLst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7" creationId="{8CB254E9-FB38-4ECD-97B3-B71D3CC35131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8" creationId="{14FE9291-D96F-4F49-8B3B-4CF7AF3135B9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1" creationId="{051D1403-1314-483F-B26D-59D64F90FC9A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2" creationId="{ADD35440-D876-4447-B26D-1AFB61D2CD92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4" creationId="{079C4DD2-4BA0-4A0F-B783-5EF4B47D488A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7" creationId="{6B2DBBE2-AEA6-4883-8077-1F4BA88E21E3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8" creationId="{EEAED0F7-77C2-4C55-9725-E426C95566B7}"/>
          </ac:spMkLst>
        </pc:spChg>
        <pc:grpChg chg="add mod">
          <ac:chgData name="김 경남" userId="f0c71113d84befd3" providerId="LiveId" clId="{66E88EEC-BFC7-4BA8-A3E0-07CACE9E8C8F}" dt="2019-07-14T11:22:34.790" v="4001" actId="164"/>
          <ac:grpSpMkLst>
            <pc:docMk/>
            <pc:sldMk cId="2206539952" sldId="610"/>
            <ac:grpSpMk id="2" creationId="{F9B5A263-76F6-461C-9243-1FEDC2C07206}"/>
          </ac:grpSpMkLst>
        </pc:grpChg>
        <pc:cxnChg chg="mod">
          <ac:chgData name="김 경남" userId="f0c71113d84befd3" providerId="LiveId" clId="{66E88EEC-BFC7-4BA8-A3E0-07CACE9E8C8F}" dt="2019-07-14T11:22:34.790" v="4001" actId="164"/>
          <ac:cxnSpMkLst>
            <pc:docMk/>
            <pc:sldMk cId="2206539952" sldId="610"/>
            <ac:cxnSpMk id="19" creationId="{B242CA1A-81F9-4A7A-8254-5C9C260C77BF}"/>
          </ac:cxnSpMkLst>
        </pc:cxnChg>
        <pc:cxnChg chg="mod">
          <ac:chgData name="김 경남" userId="f0c71113d84befd3" providerId="LiveId" clId="{66E88EEC-BFC7-4BA8-A3E0-07CACE9E8C8F}" dt="2019-07-14T11:22:34.790" v="4001" actId="164"/>
          <ac:cxnSpMkLst>
            <pc:docMk/>
            <pc:sldMk cId="2206539952" sldId="610"/>
            <ac:cxnSpMk id="20" creationId="{74D26837-35F6-4CA4-B208-8CE4A18A1592}"/>
          </ac:cxnSpMkLst>
        </pc:cxnChg>
      </pc:sldChg>
      <pc:sldChg chg="add del">
        <pc:chgData name="김 경남" userId="f0c71113d84befd3" providerId="LiveId" clId="{66E88EEC-BFC7-4BA8-A3E0-07CACE9E8C8F}" dt="2019-07-14T11:04:35.855" v="3593" actId="2696"/>
        <pc:sldMkLst>
          <pc:docMk/>
          <pc:sldMk cId="2707670449" sldId="610"/>
        </pc:sldMkLst>
      </pc:sldChg>
      <pc:sldMasterChg chg="setBg">
        <pc:chgData name="김 경남" userId="f0c71113d84befd3" providerId="LiveId" clId="{66E88EEC-BFC7-4BA8-A3E0-07CACE9E8C8F}" dt="2019-07-10T19:05:30.128" v="1474"/>
        <pc:sldMasterMkLst>
          <pc:docMk/>
          <pc:sldMasterMk cId="961208832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42A9-5A50-469F-82F3-428BE2218E93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41C2-4713-4B52-BBBB-352375A27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6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3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9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2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6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4385A7-EF07-49F8-9EFF-0C2C1370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1CAA4CB-01F9-4EE3-A95E-36874D5D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BC00DB-19DB-4DD9-B360-4A8CFE1B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934C6F-D6E8-4242-AE58-8347000F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81E09B-81BE-4E95-8638-4E053540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220BC3-4AB1-470C-BDB4-65282FCA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373ECD-1A32-4300-8FA0-77DB84E4E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5FD370-1DFC-44D3-9D02-54559D5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BE738B-6DAF-4C8D-81AA-B352FE2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B02942-D87F-462B-8295-74337FB0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919335-A47A-4A85-A87A-1BB6C3B08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550F079-50DC-4AF4-AAA9-BC299F9C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ACA4AD-02B0-4A96-8591-EDCF4A96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8A1E6E-356A-47A5-BFAE-6DCC8403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B44AA-F3A5-4A9A-A59C-C45C1D2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34D20F-7F50-421C-BE2F-9144B6F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55569C-0388-4F2C-A9E8-B4BCF0DF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413D42-B2B8-4F2E-B890-978AB56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192972-BA6A-4FEA-A0B9-A0BBC432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2E738E-C6A5-4662-A676-7C5B851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60BD73-8BA8-4FF4-B884-ED3C3016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63B6FF0-7AF4-4171-8F70-2736F9BB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BE768A-5EE1-4D74-BE96-DABB4A8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62F033-2F1F-4F18-A614-F952AE69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C282FF-9E23-4960-98DF-A907AA8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522C55-853A-4FB6-95B5-9691DCF8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52F0B7-FDE4-4527-8888-00F2954EF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05E624A-C62F-4B40-B320-226C85C3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311EC0-55E3-42DA-8EAB-5C378254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375B76B-8853-422A-9643-91C4435C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58D06A-280E-442D-A779-86036C6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2532DC-E348-4C95-8710-3298C90E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E3C324-B7B2-4D55-8612-5DAF2D74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81AB03B-3477-4D90-89A9-1A719CC8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8777BB-A632-48C4-9C93-7E91A177D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2C3F1D6-378C-49D1-A913-AD10B12FA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D38482A-DA1D-4537-B8FE-D7DF00F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69541AD-DF97-4997-A946-7F7C2E60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FF3E4FA-A7C8-41AE-904B-ACB6C01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5955C9-6E0F-4C41-87BA-79DE2D14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007620-667C-481E-8AB0-88D74267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4810694-CB1C-4BD6-B3A0-3297E49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DDFFA77-66A8-479C-8794-799670E2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0F62E48-442A-4BF7-AEAF-E44EFA01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572DD51-A08C-4B74-9EBE-4216575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A236B1C-16F0-4A97-B5D2-A3254C94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6EC4AC-16C1-490D-B1E1-483040E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BE8549-E2B6-4618-9589-D90A8E95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BE6B29-4B39-4679-BCD6-B1B5968B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C415CA-F65F-4E2A-8517-2B93FD80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B24FE4C-DC58-46A7-86AC-48069B7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422681-7524-40BE-A0C5-14183197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2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D6D854-E8F6-4AAE-B0B8-18E2EB8B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DCED41D-FBD3-4726-BB9E-77A08FC08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2CB5DA-0F09-4D3E-895F-C8B7B01D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D4DB99-241C-402F-A7BC-3BADBD4B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51889A-B2BA-4C84-81E4-A1EDB496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915545-C4FB-4122-BAED-CBBA83E6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1BA7510-0539-4B53-9ECA-B3651642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C57F87-7102-4CA2-BEBD-D2B96188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9929F6-6CB2-4067-A82C-C65A602E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5880-39B6-4029-8E02-3AF089D6082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9E2775-C5B7-40E1-AC29-47D306387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C69F23-1C84-45DF-9388-FB8414F8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2E37F0A-1D29-45A3-8DF1-E4B22278BEC3}"/>
              </a:ext>
            </a:extLst>
          </p:cNvPr>
          <p:cNvSpPr/>
          <p:nvPr/>
        </p:nvSpPr>
        <p:spPr>
          <a:xfrm>
            <a:off x="7739743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CA8284F-2121-4223-AAEB-EBB168087559}"/>
              </a:ext>
            </a:extLst>
          </p:cNvPr>
          <p:cNvSpPr/>
          <p:nvPr/>
        </p:nvSpPr>
        <p:spPr>
          <a:xfrm>
            <a:off x="2492829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EC4C76-1CE5-416E-A507-E25A414EBB00}"/>
              </a:ext>
            </a:extLst>
          </p:cNvPr>
          <p:cNvSpPr txBox="1"/>
          <p:nvPr/>
        </p:nvSpPr>
        <p:spPr>
          <a:xfrm>
            <a:off x="3022085" y="2408816"/>
            <a:ext cx="5790839" cy="2040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9C7A5E"/>
                </a:solidFill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9C7A5E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6103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초급</a:t>
            </a:r>
            <a:r>
              <a:rPr lang="en-US" altLang="ko-KR" sz="8000" dirty="0">
                <a:solidFill>
                  <a:srgbClr val="9D7D61"/>
                </a:solidFill>
              </a:rPr>
              <a:t>2</a:t>
            </a:r>
            <a:endParaRPr lang="ko-KR" altLang="en-US" sz="8000" dirty="0">
              <a:solidFill>
                <a:srgbClr val="9D7D6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BFA22E-7592-4CD2-964F-DF0457D22789}"/>
              </a:ext>
            </a:extLst>
          </p:cNvPr>
          <p:cNvSpPr txBox="1"/>
          <p:nvPr/>
        </p:nvSpPr>
        <p:spPr>
          <a:xfrm>
            <a:off x="3838681" y="3595419"/>
            <a:ext cx="4514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Caesar Password (Decrypt)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문제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11880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7E624A"/>
                </a:solidFill>
              </a:rPr>
              <a:t>시저 암호</a:t>
            </a:r>
            <a:endParaRPr lang="en-US" altLang="ko-KR" sz="4000" dirty="0">
              <a:solidFill>
                <a:srgbClr val="7E624A"/>
              </a:solidFill>
            </a:endParaRPr>
          </a:p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   고대 로마의 황제 율리우스 카이사르가 만들어 낸 암호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알파벳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를 입력했을 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그 알파벳의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 뒤에 오는 알파벳으로 암호를 생성한다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   ‘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시저 암호로 구성된 단어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’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의 원래 형태를 찾아라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입력은 대문자만 사용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3788479"/>
            <a:ext cx="5338916" cy="273030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B2F3DCB-8B21-4842-962B-D4043D3EA218}"/>
              </a:ext>
            </a:extLst>
          </p:cNvPr>
          <p:cNvGrpSpPr/>
          <p:nvPr/>
        </p:nvGrpSpPr>
        <p:grpSpPr>
          <a:xfrm>
            <a:off x="567560" y="3788479"/>
            <a:ext cx="11204725" cy="2730308"/>
            <a:chOff x="-5446094" y="3788479"/>
            <a:chExt cx="11204725" cy="273030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B58E7673-2311-4C85-80DA-5ED7B54EE640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F433FDFB-680E-4B12-B615-2328C75E91C1}"/>
                </a:ext>
              </a:extLst>
            </p:cNvPr>
            <p:cNvSpPr/>
            <p:nvPr/>
          </p:nvSpPr>
          <p:spPr>
            <a:xfrm>
              <a:off x="-5446094" y="4348709"/>
              <a:ext cx="502030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/>
                <a:t>시저 암호를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GWJFI</a:t>
              </a:r>
            </a:p>
          </p:txBody>
        </p:sp>
      </p:grpSp>
      <p:pic>
        <p:nvPicPr>
          <p:cNvPr id="3074" name="Picture 2" descr="abcdefgì ëí ì´ë¯¸ì§ ê²ìê²°ê³¼">
            <a:extLst>
              <a:ext uri="{FF2B5EF4-FFF2-40B4-BE49-F238E27FC236}">
                <a16:creationId xmlns:a16="http://schemas.microsoft.com/office/drawing/2014/main" xmlns="" id="{0E9328B6-ADC4-4132-A64D-7DEB660F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1" b="16630"/>
          <a:stretch/>
        </p:blipFill>
        <p:spPr bwMode="auto">
          <a:xfrm>
            <a:off x="8847564" y="404411"/>
            <a:ext cx="2690590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282910D-BD2C-4FE9-BDCC-49057B89F68A}"/>
              </a:ext>
            </a:extLst>
          </p:cNvPr>
          <p:cNvSpPr/>
          <p:nvPr/>
        </p:nvSpPr>
        <p:spPr>
          <a:xfrm>
            <a:off x="6656977" y="4309626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FDC7C5E-A1C9-44FF-8BE9-04ADBF5B460E}"/>
              </a:ext>
            </a:extLst>
          </p:cNvPr>
          <p:cNvSpPr/>
          <p:nvPr/>
        </p:nvSpPr>
        <p:spPr>
          <a:xfrm>
            <a:off x="567560" y="5067079"/>
            <a:ext cx="50203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시저 암호를 입력하세요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C00000"/>
                </a:solidFill>
              </a:rPr>
              <a:t>PIMACVO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73C768D-24E2-40CA-B69E-E5D86A9E7DFF}"/>
              </a:ext>
            </a:extLst>
          </p:cNvPr>
          <p:cNvSpPr/>
          <p:nvPr/>
        </p:nvSpPr>
        <p:spPr>
          <a:xfrm>
            <a:off x="6656977" y="5067079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F594774-6C1B-4122-95D1-F4783975B7CB}"/>
              </a:ext>
            </a:extLst>
          </p:cNvPr>
          <p:cNvSpPr/>
          <p:nvPr/>
        </p:nvSpPr>
        <p:spPr>
          <a:xfrm>
            <a:off x="567560" y="5783439"/>
            <a:ext cx="50203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시저 암호를 입력하세요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C00000"/>
                </a:solidFill>
              </a:rPr>
              <a:t>IDSPN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2475E52-735D-43DD-B255-5285E5CD8EE6}"/>
              </a:ext>
            </a:extLst>
          </p:cNvPr>
          <p:cNvSpPr/>
          <p:nvPr/>
        </p:nvSpPr>
        <p:spPr>
          <a:xfrm>
            <a:off x="6656977" y="5824532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4FA9196-159D-42CB-9824-38B26A954CE3}"/>
              </a:ext>
            </a:extLst>
          </p:cNvPr>
          <p:cNvCxnSpPr>
            <a:cxnSpLocks/>
          </p:cNvCxnSpPr>
          <p:nvPr/>
        </p:nvCxnSpPr>
        <p:spPr>
          <a:xfrm>
            <a:off x="5013434" y="4698124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76853C0-AC1D-4F12-B188-D8B904F4CD5A}"/>
              </a:ext>
            </a:extLst>
          </p:cNvPr>
          <p:cNvCxnSpPr>
            <a:cxnSpLocks/>
          </p:cNvCxnSpPr>
          <p:nvPr/>
        </p:nvCxnSpPr>
        <p:spPr>
          <a:xfrm>
            <a:off x="5065986" y="6127531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DAA478A-DCD9-46D2-8048-C5CAE035252B}"/>
              </a:ext>
            </a:extLst>
          </p:cNvPr>
          <p:cNvCxnSpPr>
            <a:cxnSpLocks/>
          </p:cNvCxnSpPr>
          <p:nvPr/>
        </p:nvCxnSpPr>
        <p:spPr>
          <a:xfrm>
            <a:off x="5587864" y="5402317"/>
            <a:ext cx="106911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9B86C1-D613-46E6-BBD8-F860A7EFCE58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58CE956-0624-4B1A-A247-482BCCCE005F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3" y="175349"/>
            <a:ext cx="923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정답 코드 일부분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22EC2DD-2605-4D14-9D6D-5CA465CB3C4E}"/>
              </a:ext>
            </a:extLst>
          </p:cNvPr>
          <p:cNvGrpSpPr/>
          <p:nvPr/>
        </p:nvGrpSpPr>
        <p:grpSpPr>
          <a:xfrm>
            <a:off x="419715" y="1295489"/>
            <a:ext cx="11640906" cy="5223298"/>
            <a:chOff x="419715" y="3788479"/>
            <a:chExt cx="5338916" cy="273030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35BF12C7-572F-464E-853C-A99C3B744749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15997C1-9CE3-4E41-B5AF-CBF8A043E81A}"/>
                </a:ext>
              </a:extLst>
            </p:cNvPr>
            <p:cNvSpPr txBox="1"/>
            <p:nvPr/>
          </p:nvSpPr>
          <p:spPr>
            <a:xfrm>
              <a:off x="2350084" y="3788479"/>
              <a:ext cx="1478177" cy="33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Skeleton Code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0CBBEA-9EC6-4440-A795-218A2F0AD88E}"/>
              </a:ext>
            </a:extLst>
          </p:cNvPr>
          <p:cNvSpPr txBox="1"/>
          <p:nvPr/>
        </p:nvSpPr>
        <p:spPr>
          <a:xfrm>
            <a:off x="4193188" y="765775"/>
            <a:ext cx="79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코드는 정답이 없습니다</a:t>
            </a:r>
            <a:r>
              <a:rPr lang="en-US" altLang="ko-KR" dirty="0"/>
              <a:t>. </a:t>
            </a:r>
            <a:r>
              <a:rPr lang="ko-KR" altLang="en-US" dirty="0"/>
              <a:t>예시 코드일 뿐이니</a:t>
            </a:r>
            <a:r>
              <a:rPr lang="en-US" altLang="ko-KR" dirty="0"/>
              <a:t>, </a:t>
            </a:r>
            <a:r>
              <a:rPr lang="ko-KR" altLang="en-US" dirty="0"/>
              <a:t>변경하고 싶다면 수정하세요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0D65780D-02F1-4B6F-AD20-81599DF17CB2}"/>
              </a:ext>
            </a:extLst>
          </p:cNvPr>
          <p:cNvGrpSpPr/>
          <p:nvPr/>
        </p:nvGrpSpPr>
        <p:grpSpPr>
          <a:xfrm>
            <a:off x="2871847" y="1822851"/>
            <a:ext cx="7556445" cy="4566485"/>
            <a:chOff x="2871847" y="1822851"/>
            <a:chExt cx="7556445" cy="45664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65F1CCB4-6377-43A8-B5A5-4C91F851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847" y="1822851"/>
              <a:ext cx="7556445" cy="45664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60302E9-0301-4CB3-B3B7-7B7EEBF28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3470" y="4923342"/>
              <a:ext cx="7264730" cy="137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9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8159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4FD79DE-B27D-492F-A4B9-E39D2042AF44}"/>
              </a:ext>
            </a:extLst>
          </p:cNvPr>
          <p:cNvGrpSpPr/>
          <p:nvPr/>
        </p:nvGrpSpPr>
        <p:grpSpPr>
          <a:xfrm>
            <a:off x="4713138" y="1295488"/>
            <a:ext cx="3054059" cy="5223297"/>
            <a:chOff x="4509265" y="1295488"/>
            <a:chExt cx="3054059" cy="52232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D9E29151-B4D6-48A4-AC2F-D589AB8F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9265" y="1295488"/>
              <a:ext cx="3054059" cy="522329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818C1D0F-B8DE-465B-AF8E-7329BA38C5B4}"/>
                </a:ext>
              </a:extLst>
            </p:cNvPr>
            <p:cNvSpPr/>
            <p:nvPr/>
          </p:nvSpPr>
          <p:spPr>
            <a:xfrm>
              <a:off x="4509265" y="1828800"/>
              <a:ext cx="1276680" cy="2207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576AB6-18F3-41E7-9843-B1FDCC9E0DE5}"/>
              </a:ext>
            </a:extLst>
          </p:cNvPr>
          <p:cNvSpPr txBox="1"/>
          <p:nvPr/>
        </p:nvSpPr>
        <p:spPr>
          <a:xfrm>
            <a:off x="7173311" y="3645526"/>
            <a:ext cx="4364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26</a:t>
            </a:r>
            <a:r>
              <a:rPr lang="ko-KR" altLang="en-US" sz="2800" dirty="0"/>
              <a:t>개의 단어 중 정답 찾기</a:t>
            </a:r>
            <a:endParaRPr lang="en-US" altLang="ko-KR" sz="28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정답은 알고 있는 단어로 구성됨</a:t>
            </a:r>
            <a:r>
              <a:rPr lang="en-US" altLang="ko-KR" sz="20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42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5140D09-3D60-4D6A-A6A3-4136D3053E55}"/>
              </a:ext>
            </a:extLst>
          </p:cNvPr>
          <p:cNvGrpSpPr/>
          <p:nvPr/>
        </p:nvGrpSpPr>
        <p:grpSpPr>
          <a:xfrm>
            <a:off x="732239" y="1933355"/>
            <a:ext cx="10727521" cy="3947565"/>
            <a:chOff x="774058" y="1924863"/>
            <a:chExt cx="10727521" cy="39475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AD69DB7-1DAB-4A0F-8AD6-5BFA0FEC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058" y="4413927"/>
              <a:ext cx="7709220" cy="145850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A2002603-4DAD-4D60-844E-B365FBF6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058" y="1924863"/>
              <a:ext cx="10727521" cy="240139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10BC623-1D97-4898-AD23-FF5FABB5FBA5}"/>
                </a:ext>
              </a:extLst>
            </p:cNvPr>
            <p:cNvSpPr/>
            <p:nvPr/>
          </p:nvSpPr>
          <p:spPr>
            <a:xfrm>
              <a:off x="3247697" y="3734420"/>
              <a:ext cx="788276" cy="6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54CCF4C-77C9-455A-B550-98B150EBE412}"/>
              </a:ext>
            </a:extLst>
          </p:cNvPr>
          <p:cNvGrpSpPr/>
          <p:nvPr/>
        </p:nvGrpSpPr>
        <p:grpSpPr>
          <a:xfrm>
            <a:off x="1055117" y="1309443"/>
            <a:ext cx="10518236" cy="5223297"/>
            <a:chOff x="1055117" y="1309443"/>
            <a:chExt cx="10518236" cy="52232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5F44EB7C-7D8F-493A-8304-034069AA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117" y="1309445"/>
              <a:ext cx="3152255" cy="519538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B37B4510-2D67-44AC-B200-A64ACF5C0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058" y="1309444"/>
              <a:ext cx="3272798" cy="519538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07DD84FD-AECF-42C4-8A31-14D2C2AEE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9542" y="1309443"/>
              <a:ext cx="3083811" cy="522329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BA5732D-BF79-46B1-9F3D-3CD113B5B8F5}"/>
                </a:ext>
              </a:extLst>
            </p:cNvPr>
            <p:cNvSpPr/>
            <p:nvPr/>
          </p:nvSpPr>
          <p:spPr>
            <a:xfrm>
              <a:off x="8566020" y="4193018"/>
              <a:ext cx="1394452" cy="210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4340489-68AD-4744-90B7-32681074BCC9}"/>
                </a:ext>
              </a:extLst>
            </p:cNvPr>
            <p:cNvSpPr/>
            <p:nvPr/>
          </p:nvSpPr>
          <p:spPr>
            <a:xfrm>
              <a:off x="4888758" y="2872483"/>
              <a:ext cx="1394452" cy="210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8ACDA3C-4FE5-414E-8EAA-B8CFC50C4F0C}"/>
                </a:ext>
              </a:extLst>
            </p:cNvPr>
            <p:cNvSpPr/>
            <p:nvPr/>
          </p:nvSpPr>
          <p:spPr>
            <a:xfrm>
              <a:off x="1143717" y="2283910"/>
              <a:ext cx="1276680" cy="2207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9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중급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BFA22E-7592-4CD2-964F-DF0457D22789}"/>
              </a:ext>
            </a:extLst>
          </p:cNvPr>
          <p:cNvSpPr txBox="1"/>
          <p:nvPr/>
        </p:nvSpPr>
        <p:spPr>
          <a:xfrm>
            <a:off x="4808754" y="3595419"/>
            <a:ext cx="2574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Baseball Game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중급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야구 게임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244019" y="132396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사용자가 값을 입력하여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정답과 자리가 정확하게 같으면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S(Strike)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자리는 다르지만 숫자가 존재하면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B(Ball)</a:t>
            </a:r>
          </a:p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라고 출력하는 프로그램을 작성하라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8AFA74F-1A8A-4ACF-A512-3DA8A039062F}"/>
              </a:ext>
            </a:extLst>
          </p:cNvPr>
          <p:cNvGrpSpPr/>
          <p:nvPr/>
        </p:nvGrpSpPr>
        <p:grpSpPr>
          <a:xfrm>
            <a:off x="419715" y="3788479"/>
            <a:ext cx="5338916" cy="2730308"/>
            <a:chOff x="419715" y="3788479"/>
            <a:chExt cx="5338916" cy="27303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F3DFE77D-F98A-4301-86F6-D279C2290B3A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04CD9C0-18FC-4B38-8EC5-6AF4167D7843}"/>
                </a:ext>
              </a:extLst>
            </p:cNvPr>
            <p:cNvSpPr/>
            <p:nvPr/>
          </p:nvSpPr>
          <p:spPr>
            <a:xfrm>
              <a:off x="643323" y="4281828"/>
              <a:ext cx="4881177" cy="222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dirty="0"/>
                <a:t>정답을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123</a:t>
              </a:r>
              <a:endParaRPr lang="en-US" altLang="ko-KR" sz="1900" dirty="0"/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193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294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132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123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2DC6449-A61B-4701-8FE9-3463174AD397}"/>
              </a:ext>
            </a:extLst>
          </p:cNvPr>
          <p:cNvGrpSpPr/>
          <p:nvPr/>
        </p:nvGrpSpPr>
        <p:grpSpPr>
          <a:xfrm>
            <a:off x="6433369" y="3788479"/>
            <a:ext cx="5338916" cy="2730308"/>
            <a:chOff x="419715" y="3788479"/>
            <a:chExt cx="5338916" cy="273030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2A2EA9F8-ADF9-476B-BDEF-39CEECD13392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5359CD9-DE28-4143-93E7-7AE976FC8F05}"/>
                </a:ext>
              </a:extLst>
            </p:cNvPr>
            <p:cNvSpPr/>
            <p:nvPr/>
          </p:nvSpPr>
          <p:spPr>
            <a:xfrm>
              <a:off x="643323" y="4268401"/>
              <a:ext cx="4881177" cy="222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900" dirty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C00000"/>
                  </a:solidFill>
                </a:rPr>
                <a:t>2S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C00000"/>
                  </a:solidFill>
                </a:rPr>
                <a:t>1B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C00000"/>
                  </a:solidFill>
                </a:rPr>
                <a:t>1S 2B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>
                  <a:solidFill>
                    <a:srgbClr val="C00000"/>
                  </a:solidFill>
                </a:rPr>
                <a:t>정답입니다</a:t>
              </a:r>
              <a:r>
                <a:rPr lang="en-US" altLang="ko-KR" sz="1900" dirty="0">
                  <a:solidFill>
                    <a:srgbClr val="C00000"/>
                  </a:solidFill>
                </a:rPr>
                <a:t>!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966FE4F-8623-4E89-968F-AE374362778A}"/>
              </a:ext>
            </a:extLst>
          </p:cNvPr>
          <p:cNvCxnSpPr>
            <a:cxnSpLocks/>
          </p:cNvCxnSpPr>
          <p:nvPr/>
        </p:nvCxnSpPr>
        <p:spPr>
          <a:xfrm>
            <a:off x="3373821" y="5869650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D3FA0FC9-F293-4E1A-A8A6-5B0EE4AF008D}"/>
              </a:ext>
            </a:extLst>
          </p:cNvPr>
          <p:cNvCxnSpPr>
            <a:cxnSpLocks/>
          </p:cNvCxnSpPr>
          <p:nvPr/>
        </p:nvCxnSpPr>
        <p:spPr>
          <a:xfrm>
            <a:off x="3373821" y="6302545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369E0D-161F-4857-A72A-FADD406E5B20}"/>
              </a:ext>
            </a:extLst>
          </p:cNvPr>
          <p:cNvSpPr/>
          <p:nvPr/>
        </p:nvSpPr>
        <p:spPr>
          <a:xfrm>
            <a:off x="6584216" y="1295489"/>
            <a:ext cx="5363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&gt;&gt;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조건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&lt;&lt;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정답의 숫자는 중복되지 않는다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b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입력 또한 중복되는 숫자는 존재하지 않는다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정답은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input()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을 이용해 입력받는다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프로그램은 정답을 맞출 때까지 진행된다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D01BDD9C-E550-4E45-BC53-DECAD04D2150}"/>
              </a:ext>
            </a:extLst>
          </p:cNvPr>
          <p:cNvCxnSpPr>
            <a:cxnSpLocks/>
          </p:cNvCxnSpPr>
          <p:nvPr/>
        </p:nvCxnSpPr>
        <p:spPr>
          <a:xfrm>
            <a:off x="3373821" y="5459746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75BF980E-B1CB-44F2-A404-E35746FCA338}"/>
              </a:ext>
            </a:extLst>
          </p:cNvPr>
          <p:cNvCxnSpPr>
            <a:cxnSpLocks/>
          </p:cNvCxnSpPr>
          <p:nvPr/>
        </p:nvCxnSpPr>
        <p:spPr>
          <a:xfrm>
            <a:off x="3373821" y="5002546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5380DA-7A0A-4F50-9AE1-E79247E0B497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24EED02-A625-4000-9563-C9B7FBBE1CB3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8159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중급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64D1335-DBC9-4457-A6CC-8F7B15E26C02}"/>
              </a:ext>
            </a:extLst>
          </p:cNvPr>
          <p:cNvGrpSpPr/>
          <p:nvPr/>
        </p:nvGrpSpPr>
        <p:grpSpPr>
          <a:xfrm>
            <a:off x="4005673" y="1537549"/>
            <a:ext cx="4180654" cy="4353992"/>
            <a:chOff x="4005673" y="1537549"/>
            <a:chExt cx="4180654" cy="43539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6951B2C-2FE7-4104-9E30-208533A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73" y="1888248"/>
              <a:ext cx="4180654" cy="400329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FCD5ABA-B253-4D63-A452-35A20E444628}"/>
                </a:ext>
              </a:extLst>
            </p:cNvPr>
            <p:cNvSpPr/>
            <p:nvPr/>
          </p:nvSpPr>
          <p:spPr>
            <a:xfrm>
              <a:off x="6621517" y="1537549"/>
              <a:ext cx="1418897" cy="37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2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중급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74B9EB4-AE63-4373-B1E8-A2094F035819}"/>
              </a:ext>
            </a:extLst>
          </p:cNvPr>
          <p:cNvGrpSpPr/>
          <p:nvPr/>
        </p:nvGrpSpPr>
        <p:grpSpPr>
          <a:xfrm>
            <a:off x="5328749" y="3327681"/>
            <a:ext cx="1090940" cy="487574"/>
            <a:chOff x="5186855" y="3327681"/>
            <a:chExt cx="1090940" cy="487574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xmlns="" id="{03D8311D-2AAF-4978-A5C4-D8E44AABCED6}"/>
                </a:ext>
              </a:extLst>
            </p:cNvPr>
            <p:cNvSpPr/>
            <p:nvPr/>
          </p:nvSpPr>
          <p:spPr>
            <a:xfrm>
              <a:off x="5186855" y="3578772"/>
              <a:ext cx="1090940" cy="236483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D12105E-3730-450C-A57D-D4B87977ACBB}"/>
                </a:ext>
              </a:extLst>
            </p:cNvPr>
            <p:cNvSpPr txBox="1"/>
            <p:nvPr/>
          </p:nvSpPr>
          <p:spPr>
            <a:xfrm>
              <a:off x="5207445" y="332768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ko-KR" altLang="en-US" dirty="0"/>
                <a:t>이어서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BDE282A-95C3-43AB-8826-34168320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1" y="1586212"/>
            <a:ext cx="4559352" cy="4798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1C9B171-E3C7-4407-88BD-DC81C73A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86" y="1296645"/>
            <a:ext cx="4749854" cy="52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자소서 팁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í½í ê·¸ë¨ ë¬¸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1340"/>
            <a:ext cx="6858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8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고급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BFA22E-7592-4CD2-964F-DF0457D22789}"/>
              </a:ext>
            </a:extLst>
          </p:cNvPr>
          <p:cNvSpPr txBox="1"/>
          <p:nvPr/>
        </p:nvSpPr>
        <p:spPr>
          <a:xfrm>
            <a:off x="4883294" y="3595419"/>
            <a:ext cx="242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Address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Book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495427" y="1943100"/>
            <a:ext cx="291477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CB6644-DE5B-42E3-B102-3BE8BB9DE088}"/>
              </a:ext>
            </a:extLst>
          </p:cNvPr>
          <p:cNvSpPr txBox="1"/>
          <p:nvPr/>
        </p:nvSpPr>
        <p:spPr>
          <a:xfrm>
            <a:off x="320253" y="4028048"/>
            <a:ext cx="4593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프로그램 실행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출력 기능이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끝나면 메인 메뉴로 복귀한다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메인 메뉴에서 메뉴선택을 할 수 있도록 구현한다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6652EC8-DAFE-4042-829F-FF16840C92FC}"/>
              </a:ext>
            </a:extLst>
          </p:cNvPr>
          <p:cNvSpPr/>
          <p:nvPr/>
        </p:nvSpPr>
        <p:spPr>
          <a:xfrm>
            <a:off x="196214" y="1714500"/>
            <a:ext cx="2299213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3CFC468-EA2E-4327-8337-DA0CAF42EE3B}"/>
              </a:ext>
            </a:extLst>
          </p:cNvPr>
          <p:cNvGrpSpPr/>
          <p:nvPr/>
        </p:nvGrpSpPr>
        <p:grpSpPr>
          <a:xfrm>
            <a:off x="5410199" y="1234439"/>
            <a:ext cx="6461547" cy="5448203"/>
            <a:chOff x="324465" y="2241755"/>
            <a:chExt cx="5338916" cy="427703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2FBB7870-5E82-4A9C-974A-9BE1669F57FB}"/>
                </a:ext>
              </a:extLst>
            </p:cNvPr>
            <p:cNvSpPr/>
            <p:nvPr/>
          </p:nvSpPr>
          <p:spPr>
            <a:xfrm>
              <a:off x="324465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84B541DE-EB64-4764-86D8-448CBC491319}"/>
                </a:ext>
              </a:extLst>
            </p:cNvPr>
            <p:cNvCxnSpPr/>
            <p:nvPr/>
          </p:nvCxnSpPr>
          <p:spPr>
            <a:xfrm>
              <a:off x="2964426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A85AE2B-8C6A-46A2-ADF9-E41DFF81D99D}"/>
                </a:ext>
              </a:extLst>
            </p:cNvPr>
            <p:cNvSpPr txBox="1"/>
            <p:nvPr/>
          </p:nvSpPr>
          <p:spPr>
            <a:xfrm>
              <a:off x="501444" y="2968887"/>
              <a:ext cx="2286001" cy="35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n = input(“</a:t>
              </a:r>
              <a:r>
                <a:rPr lang="ko-KR" altLang="en-US" dirty="0"/>
                <a:t>메뉴선택</a:t>
              </a:r>
              <a:r>
                <a:rPr lang="en-US" altLang="ko-KR" dirty="0"/>
                <a:t>: “)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8194FF0-B5F8-4CA8-B03E-C501F52AEB30}"/>
                </a:ext>
              </a:extLst>
            </p:cNvPr>
            <p:cNvSpPr txBox="1"/>
            <p:nvPr/>
          </p:nvSpPr>
          <p:spPr>
            <a:xfrm>
              <a:off x="3255099" y="2968889"/>
              <a:ext cx="1911514" cy="18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***</a:t>
              </a:r>
              <a:r>
                <a:rPr lang="ko-KR" altLang="en-US" sz="2400" dirty="0"/>
                <a:t>메인 메뉴</a:t>
              </a:r>
              <a:r>
                <a:rPr lang="en-US" altLang="ko-KR" sz="2400" dirty="0"/>
                <a:t>***</a:t>
              </a:r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입력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출처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삭제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종료</a:t>
              </a:r>
              <a:endParaRPr lang="en-US" altLang="ko-KR" sz="2400" dirty="0"/>
            </a:p>
            <a:p>
              <a:r>
                <a:rPr lang="ko-KR" altLang="en-US" sz="2400" dirty="0"/>
                <a:t>메뉴선택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FE6217-52B4-42F6-A925-45A3CA08FD37}"/>
              </a:ext>
            </a:extLst>
          </p:cNvPr>
          <p:cNvSpPr txBox="1"/>
          <p:nvPr/>
        </p:nvSpPr>
        <p:spPr>
          <a:xfrm>
            <a:off x="6412029" y="1503366"/>
            <a:ext cx="994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C00000"/>
                </a:solidFill>
              </a:rPr>
              <a:t>CODE</a:t>
            </a:r>
            <a:endParaRPr lang="ko-KR" altLang="en-US" sz="2400" i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1E5B7E-E113-4C16-811A-1109E823A958}"/>
              </a:ext>
            </a:extLst>
          </p:cNvPr>
          <p:cNvSpPr txBox="1"/>
          <p:nvPr/>
        </p:nvSpPr>
        <p:spPr>
          <a:xfrm>
            <a:off x="8851259" y="1503366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C00000"/>
                </a:solidFill>
              </a:rPr>
              <a:t>INPUT &amp; OUTPUT</a:t>
            </a:r>
            <a:endParaRPr lang="ko-KR" alt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2389280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6652EC8-DAFE-4042-829F-FF16840C92FC}"/>
              </a:ext>
            </a:extLst>
          </p:cNvPr>
          <p:cNvSpPr/>
          <p:nvPr/>
        </p:nvSpPr>
        <p:spPr>
          <a:xfrm>
            <a:off x="196214" y="2160680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B541DE-EB64-4764-86D8-448CBC491319}"/>
              </a:ext>
            </a:extLst>
          </p:cNvPr>
          <p:cNvCxnSpPr>
            <a:cxnSpLocks/>
          </p:cNvCxnSpPr>
          <p:nvPr/>
        </p:nvCxnSpPr>
        <p:spPr>
          <a:xfrm flipH="1">
            <a:off x="5614580" y="4119224"/>
            <a:ext cx="60527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EAE894F-DDCE-42A2-A467-7DFF309976C8}"/>
              </a:ext>
            </a:extLst>
          </p:cNvPr>
          <p:cNvSpPr txBox="1"/>
          <p:nvPr/>
        </p:nvSpPr>
        <p:spPr>
          <a:xfrm>
            <a:off x="7965298" y="1321414"/>
            <a:ext cx="15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879DC3-5B03-4AF6-A633-557704CFB3B1}"/>
              </a:ext>
            </a:extLst>
          </p:cNvPr>
          <p:cNvSpPr txBox="1"/>
          <p:nvPr/>
        </p:nvSpPr>
        <p:spPr>
          <a:xfrm>
            <a:off x="7080287" y="4314902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85AE2B-8C6A-46A2-ADF9-E41DFF81D99D}"/>
              </a:ext>
            </a:extLst>
          </p:cNvPr>
          <p:cNvSpPr txBox="1"/>
          <p:nvPr/>
        </p:nvSpPr>
        <p:spPr>
          <a:xfrm>
            <a:off x="6259723" y="1987753"/>
            <a:ext cx="476250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name = input(“Name: “)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pnum</a:t>
            </a:r>
            <a:r>
              <a:rPr lang="en-US" altLang="ko-KR" sz="2000" dirty="0"/>
              <a:t> = input(“Phone Number: “)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email = input(“E-mail: “)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addr</a:t>
            </a:r>
            <a:r>
              <a:rPr lang="en-US" altLang="ko-KR" sz="2000" dirty="0"/>
              <a:t> = input(“Address: “)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194FF0-B5F8-4CA8-B03E-C501F52AEB30}"/>
              </a:ext>
            </a:extLst>
          </p:cNvPr>
          <p:cNvSpPr txBox="1"/>
          <p:nvPr/>
        </p:nvSpPr>
        <p:spPr>
          <a:xfrm>
            <a:off x="6407460" y="4952421"/>
            <a:ext cx="463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/>
              <a:t>홍길동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C00000"/>
                </a:solidFill>
              </a:rPr>
              <a:t>Phone Number: </a:t>
            </a:r>
            <a:r>
              <a:rPr lang="en-US" altLang="ko-KR" sz="2400" dirty="0"/>
              <a:t>010-0000-0000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E-mail: </a:t>
            </a:r>
            <a:r>
              <a:rPr lang="en-US" altLang="ko-KR" sz="2400" dirty="0"/>
              <a:t>example@python.com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Address: </a:t>
            </a:r>
            <a:r>
              <a:rPr lang="en-US" altLang="ko-KR" sz="2400" dirty="0"/>
              <a:t>Seoul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휴대폰번호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이메일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주소를 받아 연락처에 추가한다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동명이인은 없음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5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2821923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6652EC8-DAFE-4042-829F-FF16840C92FC}"/>
              </a:ext>
            </a:extLst>
          </p:cNvPr>
          <p:cNvSpPr/>
          <p:nvPr/>
        </p:nvSpPr>
        <p:spPr>
          <a:xfrm>
            <a:off x="196214" y="2593323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879DC3-5B03-4AF6-A633-557704CFB3B1}"/>
              </a:ext>
            </a:extLst>
          </p:cNvPr>
          <p:cNvSpPr txBox="1"/>
          <p:nvPr/>
        </p:nvSpPr>
        <p:spPr>
          <a:xfrm>
            <a:off x="7080289" y="1447811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194FF0-B5F8-4CA8-B03E-C501F52AEB30}"/>
              </a:ext>
            </a:extLst>
          </p:cNvPr>
          <p:cNvSpPr txBox="1"/>
          <p:nvPr/>
        </p:nvSpPr>
        <p:spPr>
          <a:xfrm>
            <a:off x="6407460" y="3173710"/>
            <a:ext cx="463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>
                <a:solidFill>
                  <a:srgbClr val="C00000"/>
                </a:solidFill>
              </a:rPr>
              <a:t>홍길동</a:t>
            </a:r>
            <a:endParaRPr lang="en-US" altLang="ko-KR" sz="2400" dirty="0">
              <a:solidFill>
                <a:srgbClr val="C00000"/>
              </a:solidFill>
            </a:endParaRPr>
          </a:p>
          <a:p>
            <a:r>
              <a:rPr lang="en-US" altLang="ko-KR" sz="2400" dirty="0">
                <a:solidFill>
                  <a:srgbClr val="C00000"/>
                </a:solidFill>
              </a:rPr>
              <a:t>Phone Number: 010-0000-0000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E-mail: example@python.com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Address: Seoul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주소록에 입력된 정보들을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입력한 순서대로 출력한다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3276600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6652EC8-DAFE-4042-829F-FF16840C92FC}"/>
              </a:ext>
            </a:extLst>
          </p:cNvPr>
          <p:cNvSpPr/>
          <p:nvPr/>
        </p:nvSpPr>
        <p:spPr>
          <a:xfrm>
            <a:off x="196214" y="3048000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B541DE-EB64-4764-86D8-448CBC491319}"/>
              </a:ext>
            </a:extLst>
          </p:cNvPr>
          <p:cNvCxnSpPr>
            <a:cxnSpLocks/>
          </p:cNvCxnSpPr>
          <p:nvPr/>
        </p:nvCxnSpPr>
        <p:spPr>
          <a:xfrm flipH="1">
            <a:off x="5614580" y="4119224"/>
            <a:ext cx="60527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85AE2B-8C6A-46A2-ADF9-E41DFF81D99D}"/>
              </a:ext>
            </a:extLst>
          </p:cNvPr>
          <p:cNvSpPr txBox="1"/>
          <p:nvPr/>
        </p:nvSpPr>
        <p:spPr>
          <a:xfrm>
            <a:off x="6259723" y="1987753"/>
            <a:ext cx="47625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name = input(“Delete</a:t>
            </a:r>
            <a:r>
              <a:rPr lang="ko-KR" altLang="en-US" sz="2000" dirty="0"/>
              <a:t> </a:t>
            </a:r>
            <a:r>
              <a:rPr lang="en-US" altLang="ko-KR" sz="2000" dirty="0"/>
              <a:t>Name: “)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194FF0-B5F8-4CA8-B03E-C501F52AEB30}"/>
              </a:ext>
            </a:extLst>
          </p:cNvPr>
          <p:cNvSpPr txBox="1"/>
          <p:nvPr/>
        </p:nvSpPr>
        <p:spPr>
          <a:xfrm>
            <a:off x="6143687" y="4952421"/>
            <a:ext cx="312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Delete Name: </a:t>
            </a:r>
            <a:r>
              <a:rPr lang="ko-KR" altLang="en-US" sz="2400" dirty="0"/>
              <a:t>홍길동</a:t>
            </a:r>
            <a:endParaRPr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삭제하고자 하는 연락처의 이름을 입력 받은 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연락처에서 해당 이름을 찾아 지운다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E25DA1-A2D0-47A1-81C3-3D8FA4091362}"/>
              </a:ext>
            </a:extLst>
          </p:cNvPr>
          <p:cNvSpPr txBox="1"/>
          <p:nvPr/>
        </p:nvSpPr>
        <p:spPr>
          <a:xfrm>
            <a:off x="7965298" y="1321414"/>
            <a:ext cx="15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311E20-F9B4-4AB9-B5A1-200DC34A6B26}"/>
              </a:ext>
            </a:extLst>
          </p:cNvPr>
          <p:cNvSpPr txBox="1"/>
          <p:nvPr/>
        </p:nvSpPr>
        <p:spPr>
          <a:xfrm>
            <a:off x="7080287" y="4314902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A9339AB4-DF55-4F34-A49E-625D069B4663}"/>
              </a:ext>
            </a:extLst>
          </p:cNvPr>
          <p:cNvSpPr/>
          <p:nvPr/>
        </p:nvSpPr>
        <p:spPr>
          <a:xfrm>
            <a:off x="1075340" y="5319977"/>
            <a:ext cx="10990052" cy="125945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  <a:r>
              <a:rPr lang="en-US" altLang="ko-KR" sz="4400" dirty="0">
                <a:solidFill>
                  <a:schemeClr val="bg1"/>
                </a:solidFill>
              </a:rPr>
              <a:t>(</a:t>
            </a:r>
            <a:r>
              <a:rPr lang="ko-KR" altLang="en-US" sz="4400" dirty="0">
                <a:solidFill>
                  <a:schemeClr val="bg1"/>
                </a:solidFill>
              </a:rPr>
              <a:t>사진</a:t>
            </a:r>
            <a:r>
              <a:rPr lang="en-US" altLang="ko-KR" sz="4400" dirty="0">
                <a:solidFill>
                  <a:schemeClr val="bg1"/>
                </a:solidFill>
              </a:rPr>
              <a:t>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5EE0F5A-5A8C-40BC-A054-1BE80F84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5257"/>
            <a:ext cx="2954215" cy="55909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BB7C573-00AA-453B-A3FB-0DA22945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87" y="1195257"/>
            <a:ext cx="2664144" cy="5604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B2C090-25A0-4A7D-B6BB-894CA1E3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04" y="1195257"/>
            <a:ext cx="3104393" cy="55909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5AD68B-52B5-4CC7-A21A-BDFC7F78C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370" y="1206810"/>
            <a:ext cx="2701022" cy="38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  <a:r>
              <a:rPr lang="en-US" altLang="ko-KR" sz="4400" dirty="0">
                <a:solidFill>
                  <a:schemeClr val="bg1"/>
                </a:solidFill>
              </a:rPr>
              <a:t>(</a:t>
            </a:r>
            <a:r>
              <a:rPr lang="ko-KR" altLang="en-US" sz="4400" dirty="0">
                <a:solidFill>
                  <a:schemeClr val="bg1"/>
                </a:solidFill>
              </a:rPr>
              <a:t>움짤</a:t>
            </a:r>
            <a:r>
              <a:rPr lang="en-US" altLang="ko-KR" sz="4400" dirty="0">
                <a:solidFill>
                  <a:schemeClr val="bg1"/>
                </a:solidFill>
              </a:rPr>
              <a:t>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832E8C-C463-488F-A4B2-49E6D1959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276350"/>
            <a:ext cx="55245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E6F42B6-BD8A-48CE-87FE-5E299612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73" y="1463255"/>
            <a:ext cx="9156190" cy="48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D71B9C-C226-4AB3-B9A5-FA13039B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86" y="1502114"/>
            <a:ext cx="8263028" cy="48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0C9D781-735D-4765-8FDD-5C1A4C19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08" y="1423184"/>
            <a:ext cx="8798584" cy="49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간단한 프로그램 만들기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A7BB103-2199-45BF-AE76-240B2619E3DF}"/>
              </a:ext>
            </a:extLst>
          </p:cNvPr>
          <p:cNvGrpSpPr/>
          <p:nvPr/>
        </p:nvGrpSpPr>
        <p:grpSpPr>
          <a:xfrm>
            <a:off x="178416" y="2598148"/>
            <a:ext cx="11836894" cy="2360833"/>
            <a:chOff x="213120" y="1714498"/>
            <a:chExt cx="11836894" cy="23608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AED07536-AA04-4BAC-91F1-56E28D19E21E}"/>
                </a:ext>
              </a:extLst>
            </p:cNvPr>
            <p:cNvGrpSpPr/>
            <p:nvPr/>
          </p:nvGrpSpPr>
          <p:grpSpPr>
            <a:xfrm>
              <a:off x="213120" y="1714498"/>
              <a:ext cx="11836894" cy="1120143"/>
              <a:chOff x="213120" y="1714498"/>
              <a:chExt cx="11836894" cy="112014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9C2D6022-CC1D-4497-B96B-36393F807E95}"/>
                  </a:ext>
                </a:extLst>
              </p:cNvPr>
              <p:cNvGrpSpPr/>
              <p:nvPr/>
            </p:nvGrpSpPr>
            <p:grpSpPr>
              <a:xfrm>
                <a:off x="6358956" y="1714499"/>
                <a:ext cx="5691058" cy="1120138"/>
                <a:chOff x="5929546" y="1333588"/>
                <a:chExt cx="5228344" cy="1214439"/>
              </a:xfrm>
            </p:grpSpPr>
            <p:sp>
              <p:nvSpPr>
                <p:cNvPr id="6" name="순서도: 다른 페이지 연결선 5">
                  <a:extLst>
                    <a:ext uri="{FF2B5EF4-FFF2-40B4-BE49-F238E27FC236}">
                      <a16:creationId xmlns:a16="http://schemas.microsoft.com/office/drawing/2014/main" xmlns="" id="{AB7A9831-40A4-4AED-8E84-5C4317E3B77C}"/>
                    </a:ext>
                  </a:extLst>
                </p:cNvPr>
                <p:cNvSpPr/>
                <p:nvPr/>
              </p:nvSpPr>
              <p:spPr>
                <a:xfrm rot="16200000">
                  <a:off x="9056858" y="446996"/>
                  <a:ext cx="1214439" cy="2987624"/>
                </a:xfrm>
                <a:prstGeom prst="flowChartOffpageConnector">
                  <a:avLst/>
                </a:prstGeom>
                <a:solidFill>
                  <a:srgbClr val="AA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7" name="순서도: 다른 페이지 연결선 6">
                  <a:extLst>
                    <a:ext uri="{FF2B5EF4-FFF2-40B4-BE49-F238E27FC236}">
                      <a16:creationId xmlns:a16="http://schemas.microsoft.com/office/drawing/2014/main" xmlns="" id="{62B459D5-AA3E-4320-8323-56CB4FD8C43B}"/>
                    </a:ext>
                  </a:extLst>
                </p:cNvPr>
                <p:cNvSpPr/>
                <p:nvPr/>
              </p:nvSpPr>
              <p:spPr>
                <a:xfrm rot="16200000">
                  <a:off x="6816138" y="446996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D65762E0-EA2C-4F51-B310-569647A09C03}"/>
                    </a:ext>
                  </a:extLst>
                </p:cNvPr>
                <p:cNvSpPr txBox="1"/>
                <p:nvPr/>
              </p:nvSpPr>
              <p:spPr>
                <a:xfrm>
                  <a:off x="9192326" y="1568677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고급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62B4A012-4967-4061-B83E-6C61EB27F16E}"/>
                  </a:ext>
                </a:extLst>
              </p:cNvPr>
              <p:cNvGrpSpPr/>
              <p:nvPr/>
            </p:nvGrpSpPr>
            <p:grpSpPr>
              <a:xfrm>
                <a:off x="213120" y="1714502"/>
                <a:ext cx="8903693" cy="1120139"/>
                <a:chOff x="691430" y="1333591"/>
                <a:chExt cx="8179774" cy="1214440"/>
              </a:xfrm>
            </p:grpSpPr>
            <p:sp>
              <p:nvSpPr>
                <p:cNvPr id="4" name="순서도: 다른 페이지 연결선 3">
                  <a:extLst>
                    <a:ext uri="{FF2B5EF4-FFF2-40B4-BE49-F238E27FC236}">
                      <a16:creationId xmlns:a16="http://schemas.microsoft.com/office/drawing/2014/main" xmlns="" id="{B3FBE350-C3A3-4290-A514-8B60C0BB4A64}"/>
                    </a:ext>
                  </a:extLst>
                </p:cNvPr>
                <p:cNvSpPr/>
                <p:nvPr/>
              </p:nvSpPr>
              <p:spPr>
                <a:xfrm rot="16200000">
                  <a:off x="6770172" y="446999"/>
                  <a:ext cx="1214439" cy="2987624"/>
                </a:xfrm>
                <a:prstGeom prst="flowChartOffpageConnector">
                  <a:avLst/>
                </a:prstGeom>
                <a:solidFill>
                  <a:srgbClr val="BE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5" name="순서도: 다른 페이지 연결선 4">
                  <a:extLst>
                    <a:ext uri="{FF2B5EF4-FFF2-40B4-BE49-F238E27FC236}">
                      <a16:creationId xmlns:a16="http://schemas.microsoft.com/office/drawing/2014/main" xmlns="" id="{696B9CA3-F595-4EEF-9C54-6524F4AEFCA8}"/>
                    </a:ext>
                  </a:extLst>
                </p:cNvPr>
                <p:cNvSpPr/>
                <p:nvPr/>
              </p:nvSpPr>
              <p:spPr>
                <a:xfrm rot="16200000">
                  <a:off x="4426644" y="447000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A54F2FE6-F8CE-4C34-8086-9C2DFF03F1BB}"/>
                    </a:ext>
                  </a:extLst>
                </p:cNvPr>
                <p:cNvSpPr txBox="1"/>
                <p:nvPr/>
              </p:nvSpPr>
              <p:spPr>
                <a:xfrm>
                  <a:off x="6942013" y="1583779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중급</a:t>
                  </a:r>
                </a:p>
              </p:txBody>
            </p:sp>
            <p:sp>
              <p:nvSpPr>
                <p:cNvPr id="32" name="순서도: 다른 페이지 연결선 31">
                  <a:extLst>
                    <a:ext uri="{FF2B5EF4-FFF2-40B4-BE49-F238E27FC236}">
                      <a16:creationId xmlns:a16="http://schemas.microsoft.com/office/drawing/2014/main" xmlns="" id="{75855245-AFA4-4CB9-9DF5-715386C92A74}"/>
                    </a:ext>
                  </a:extLst>
                </p:cNvPr>
                <p:cNvSpPr/>
                <p:nvPr/>
              </p:nvSpPr>
              <p:spPr>
                <a:xfrm rot="16200000">
                  <a:off x="3971959" y="447000"/>
                  <a:ext cx="1214439" cy="2987624"/>
                </a:xfrm>
                <a:prstGeom prst="flowChartOffpageConnector">
                  <a:avLst/>
                </a:prstGeom>
                <a:solidFill>
                  <a:srgbClr val="D2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3" name="순서도: 다른 페이지 연결선 32">
                  <a:extLst>
                    <a:ext uri="{FF2B5EF4-FFF2-40B4-BE49-F238E27FC236}">
                      <a16:creationId xmlns:a16="http://schemas.microsoft.com/office/drawing/2014/main" xmlns="" id="{1944813B-0F62-4506-8C72-F75607C7AB88}"/>
                    </a:ext>
                  </a:extLst>
                </p:cNvPr>
                <p:cNvSpPr/>
                <p:nvPr/>
              </p:nvSpPr>
              <p:spPr>
                <a:xfrm rot="16200000">
                  <a:off x="1578022" y="447000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AD858B80-D84B-4CEC-B1F5-6EED485C2446}"/>
                    </a:ext>
                  </a:extLst>
                </p:cNvPr>
                <p:cNvSpPr txBox="1"/>
                <p:nvPr/>
              </p:nvSpPr>
              <p:spPr>
                <a:xfrm>
                  <a:off x="3997850" y="1583779"/>
                  <a:ext cx="1131305" cy="63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초급</a:t>
                  </a:r>
                  <a:r>
                    <a:rPr lang="en-US" altLang="ko-KR" sz="3200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3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B13DA887-3BC2-465E-9A45-D7C42F133376}"/>
                  </a:ext>
                </a:extLst>
              </p:cNvPr>
              <p:cNvGrpSpPr/>
              <p:nvPr/>
            </p:nvGrpSpPr>
            <p:grpSpPr>
              <a:xfrm>
                <a:off x="272228" y="1714498"/>
                <a:ext cx="2694747" cy="1120138"/>
                <a:chOff x="1119186" y="1333587"/>
                <a:chExt cx="2475650" cy="1214439"/>
              </a:xfrm>
            </p:grpSpPr>
            <p:sp>
              <p:nvSpPr>
                <p:cNvPr id="3" name="순서도: 다른 페이지 연결선 2">
                  <a:extLst>
                    <a:ext uri="{FF2B5EF4-FFF2-40B4-BE49-F238E27FC236}">
                      <a16:creationId xmlns:a16="http://schemas.microsoft.com/office/drawing/2014/main" xmlns="" id="{60E23A22-5E43-4D1E-9621-54F6829DCFE8}"/>
                    </a:ext>
                  </a:extLst>
                </p:cNvPr>
                <p:cNvSpPr/>
                <p:nvPr/>
              </p:nvSpPr>
              <p:spPr>
                <a:xfrm rot="16200000">
                  <a:off x="1749791" y="702982"/>
                  <a:ext cx="1214439" cy="2475650"/>
                </a:xfrm>
                <a:prstGeom prst="flowChartOffpageConnector">
                  <a:avLst/>
                </a:prstGeom>
                <a:solidFill>
                  <a:srgbClr val="E6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8B28DB83-C0B6-431F-87D5-EEE6C0F8E4C0}"/>
                    </a:ext>
                  </a:extLst>
                </p:cNvPr>
                <p:cNvSpPr txBox="1"/>
                <p:nvPr/>
              </p:nvSpPr>
              <p:spPr>
                <a:xfrm>
                  <a:off x="1693543" y="1583780"/>
                  <a:ext cx="1131306" cy="63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초급</a:t>
                  </a:r>
                  <a:r>
                    <a:rPr lang="en-US" altLang="ko-KR" sz="3200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3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EEF4113-3452-448E-9B0F-ACFF6CD071F5}"/>
                </a:ext>
              </a:extLst>
            </p:cNvPr>
            <p:cNvSpPr txBox="1"/>
            <p:nvPr/>
          </p:nvSpPr>
          <p:spPr>
            <a:xfrm>
              <a:off x="1870361" y="3429000"/>
              <a:ext cx="219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7E624A"/>
                  </a:solidFill>
                </a:rPr>
                <a:t>시저 암호</a:t>
              </a:r>
              <a:endParaRPr lang="en-US" altLang="ko-KR" sz="3600" dirty="0">
                <a:solidFill>
                  <a:srgbClr val="7E624A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F257DA2-8330-4EEA-B79E-A3B5C71EC939}"/>
                </a:ext>
              </a:extLst>
            </p:cNvPr>
            <p:cNvSpPr txBox="1"/>
            <p:nvPr/>
          </p:nvSpPr>
          <p:spPr>
            <a:xfrm>
              <a:off x="6308377" y="3429000"/>
              <a:ext cx="219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7E624A"/>
                  </a:solidFill>
                </a:rPr>
                <a:t>야구 게임</a:t>
              </a:r>
              <a:endParaRPr lang="en-US" altLang="ko-KR" sz="3600" dirty="0">
                <a:solidFill>
                  <a:srgbClr val="7E624A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1A27FFF-0AB5-49A9-95B0-60B51F7CF92D}"/>
                </a:ext>
              </a:extLst>
            </p:cNvPr>
            <p:cNvSpPr txBox="1"/>
            <p:nvPr/>
          </p:nvSpPr>
          <p:spPr>
            <a:xfrm>
              <a:off x="9639168" y="342900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7E624A"/>
                  </a:solidFill>
                </a:rPr>
                <a:t>주소록</a:t>
              </a:r>
              <a:endParaRPr lang="en-US" altLang="ko-KR" sz="3600" dirty="0">
                <a:solidFill>
                  <a:srgbClr val="7E624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1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초급</a:t>
            </a:r>
            <a:r>
              <a:rPr lang="en-US" altLang="ko-KR" sz="8000" dirty="0">
                <a:solidFill>
                  <a:srgbClr val="9D7D61"/>
                </a:solidFill>
              </a:rPr>
              <a:t>1</a:t>
            </a:r>
            <a:endParaRPr lang="ko-KR" altLang="en-US" sz="8000" dirty="0">
              <a:solidFill>
                <a:srgbClr val="9D7D6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BFA22E-7592-4CD2-964F-DF0457D22789}"/>
              </a:ext>
            </a:extLst>
          </p:cNvPr>
          <p:cNvSpPr txBox="1"/>
          <p:nvPr/>
        </p:nvSpPr>
        <p:spPr>
          <a:xfrm>
            <a:off x="3866734" y="3595419"/>
            <a:ext cx="445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Caesar Password (Encrypt)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문제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11880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7E624A"/>
                </a:solidFill>
              </a:rPr>
              <a:t>시저 암호</a:t>
            </a:r>
            <a:endParaRPr lang="en-US" altLang="ko-KR" sz="4000" dirty="0">
              <a:solidFill>
                <a:srgbClr val="7E624A"/>
              </a:solidFill>
            </a:endParaRPr>
          </a:p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   고대 로마의 황제 율리우스 카이사르가 만들어 낸 암호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알파벳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를 입력했을 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그 알파벳의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 뒤에 오는 알파벳으로 암호를 생성한다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주어진 단어의 시저 암호를 생성하라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 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입력은 대문자만 사용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3788479"/>
            <a:ext cx="5338916" cy="273030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B2F3DCB-8B21-4842-962B-D4043D3EA218}"/>
              </a:ext>
            </a:extLst>
          </p:cNvPr>
          <p:cNvGrpSpPr/>
          <p:nvPr/>
        </p:nvGrpSpPr>
        <p:grpSpPr>
          <a:xfrm>
            <a:off x="567560" y="3788479"/>
            <a:ext cx="11204725" cy="2730308"/>
            <a:chOff x="-5446094" y="3788479"/>
            <a:chExt cx="11204725" cy="273030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B58E7673-2311-4C85-80DA-5ED7B54EE640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F433FDFB-680E-4B12-B615-2328C75E91C1}"/>
                </a:ext>
              </a:extLst>
            </p:cNvPr>
            <p:cNvSpPr/>
            <p:nvPr/>
          </p:nvSpPr>
          <p:spPr>
            <a:xfrm>
              <a:off x="-5446094" y="4348709"/>
              <a:ext cx="5020304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암호를 입력하세요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DOG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n</a:t>
              </a:r>
              <a:r>
                <a:rPr lang="ko-KR" altLang="en-US" dirty="0"/>
                <a:t>의 값을 지정하세요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C426790E-A7E5-436C-B56A-A51616AC77E0}"/>
                </a:ext>
              </a:extLst>
            </p:cNvPr>
            <p:cNvSpPr/>
            <p:nvPr/>
          </p:nvSpPr>
          <p:spPr>
            <a:xfrm>
              <a:off x="-5446094" y="5529708"/>
              <a:ext cx="5020304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암호를 입력하세요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PYTHON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n</a:t>
              </a:r>
              <a:r>
                <a:rPr lang="ko-KR" altLang="en-US" dirty="0"/>
                <a:t>의 값을 지정하세요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22</a:t>
              </a:r>
            </a:p>
          </p:txBody>
        </p:sp>
      </p:grpSp>
      <p:pic>
        <p:nvPicPr>
          <p:cNvPr id="3074" name="Picture 2" descr="abcdefgì ëí ì´ë¯¸ì§ ê²ìê²°ê³¼">
            <a:extLst>
              <a:ext uri="{FF2B5EF4-FFF2-40B4-BE49-F238E27FC236}">
                <a16:creationId xmlns:a16="http://schemas.microsoft.com/office/drawing/2014/main" xmlns="" id="{0E9328B6-ADC4-4132-A64D-7DEB660F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1" b="16630"/>
          <a:stretch/>
        </p:blipFill>
        <p:spPr bwMode="auto">
          <a:xfrm>
            <a:off x="8847564" y="404411"/>
            <a:ext cx="2690590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282910D-BD2C-4FE9-BDCC-49057B89F68A}"/>
              </a:ext>
            </a:extLst>
          </p:cNvPr>
          <p:cNvSpPr/>
          <p:nvPr/>
        </p:nvSpPr>
        <p:spPr>
          <a:xfrm>
            <a:off x="6656977" y="4309626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2475E52-735D-43DD-B255-5285E5CD8EE6}"/>
              </a:ext>
            </a:extLst>
          </p:cNvPr>
          <p:cNvSpPr/>
          <p:nvPr/>
        </p:nvSpPr>
        <p:spPr>
          <a:xfrm>
            <a:off x="6656977" y="5650158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4FA9196-159D-42CB-9824-38B26A954CE3}"/>
              </a:ext>
            </a:extLst>
          </p:cNvPr>
          <p:cNvCxnSpPr>
            <a:cxnSpLocks/>
          </p:cNvCxnSpPr>
          <p:nvPr/>
        </p:nvCxnSpPr>
        <p:spPr>
          <a:xfrm>
            <a:off x="5013434" y="4698124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76853C0-AC1D-4F12-B188-D8B904F4CD5A}"/>
              </a:ext>
            </a:extLst>
          </p:cNvPr>
          <p:cNvCxnSpPr>
            <a:cxnSpLocks/>
          </p:cNvCxnSpPr>
          <p:nvPr/>
        </p:nvCxnSpPr>
        <p:spPr>
          <a:xfrm>
            <a:off x="5065986" y="5953157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332C02-7865-4D58-9A17-3DE557DDFD03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A0A86A-C909-4811-8A1D-C4E796DB3349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4F2A01-26FE-4D25-9B40-54941189565C}"/>
              </a:ext>
            </a:extLst>
          </p:cNvPr>
          <p:cNvSpPr txBox="1"/>
          <p:nvPr/>
        </p:nvSpPr>
        <p:spPr>
          <a:xfrm>
            <a:off x="244019" y="1323962"/>
            <a:ext cx="11561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ASCII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(American Standard Code for Information Interchange)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ANSI(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미국표준협회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에서 만든 표준 코드 체계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컴퓨터가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0,1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두 수 밖에 연산을 할 수 없어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b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문자를 기억하는데 숫자를 이용한 것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3B563A3-8C44-4705-A12F-072AD461080F}"/>
              </a:ext>
            </a:extLst>
          </p:cNvPr>
          <p:cNvGrpSpPr/>
          <p:nvPr/>
        </p:nvGrpSpPr>
        <p:grpSpPr>
          <a:xfrm>
            <a:off x="5048250" y="175349"/>
            <a:ext cx="7143750" cy="6486525"/>
            <a:chOff x="5048250" y="175349"/>
            <a:chExt cx="7143750" cy="6486525"/>
          </a:xfrm>
        </p:grpSpPr>
        <p:pic>
          <p:nvPicPr>
            <p:cNvPr id="1028" name="Picture 4" descr="ê´ë ¨ ì´ë¯¸ì§">
              <a:extLst>
                <a:ext uri="{FF2B5EF4-FFF2-40B4-BE49-F238E27FC236}">
                  <a16:creationId xmlns:a16="http://schemas.microsoft.com/office/drawing/2014/main" xmlns="" id="{305566EB-4CDE-4BB8-BA4A-162EAA43B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175349"/>
              <a:ext cx="7143750" cy="648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8661B48B-DDF5-497F-86E9-29425D1FC519}"/>
                </a:ext>
              </a:extLst>
            </p:cNvPr>
            <p:cNvCxnSpPr>
              <a:cxnSpLocks/>
            </p:cNvCxnSpPr>
            <p:nvPr/>
          </p:nvCxnSpPr>
          <p:spPr>
            <a:xfrm>
              <a:off x="66974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D29B909B-E929-4A4A-8CF5-BE3C1F24F8CC}"/>
                </a:ext>
              </a:extLst>
            </p:cNvPr>
            <p:cNvCxnSpPr>
              <a:cxnSpLocks/>
            </p:cNvCxnSpPr>
            <p:nvPr/>
          </p:nvCxnSpPr>
          <p:spPr>
            <a:xfrm>
              <a:off x="80436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D445E8-1160-4CF9-B0F1-AA9A98B55911}"/>
                </a:ext>
              </a:extLst>
            </p:cNvPr>
            <p:cNvCxnSpPr>
              <a:cxnSpLocks/>
            </p:cNvCxnSpPr>
            <p:nvPr/>
          </p:nvCxnSpPr>
          <p:spPr>
            <a:xfrm>
              <a:off x="94025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3D113712-5CFE-4256-8964-5B18AA23EA6D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0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7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4F2A01-26FE-4D25-9B40-54941189565C}"/>
              </a:ext>
            </a:extLst>
          </p:cNvPr>
          <p:cNvSpPr txBox="1"/>
          <p:nvPr/>
        </p:nvSpPr>
        <p:spPr>
          <a:xfrm>
            <a:off x="244019" y="1323962"/>
            <a:ext cx="843807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2) </a:t>
            </a:r>
            <a:r>
              <a:rPr lang="en-US" altLang="ko-KR" sz="3600" b="1" dirty="0" err="1">
                <a:solidFill>
                  <a:schemeClr val="tx2">
                    <a:lumMod val="50000"/>
                  </a:schemeClr>
                </a:solidFill>
              </a:rPr>
              <a:t>ord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sz="3600" b="1" dirty="0" err="1">
                <a:solidFill>
                  <a:schemeClr val="tx2">
                    <a:lumMod val="50000"/>
                  </a:schemeClr>
                </a:solidFill>
              </a:rPr>
              <a:t>chr</a:t>
            </a:r>
            <a:endParaRPr lang="en-US" altLang="ko-KR" sz="36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2">
                    <a:lumMod val="50000"/>
                  </a:schemeClr>
                </a:solidFill>
              </a:rPr>
              <a:t>ord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문자의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ascii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값을 구한다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2">
                    <a:lumMod val="50000"/>
                  </a:schemeClr>
                </a:solidFill>
              </a:rPr>
              <a:t>chr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: ascii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값에서 해당하는 문자 값으로 출력한다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31411297-48BD-4925-8744-F32C22D07E3A}"/>
              </a:ext>
            </a:extLst>
          </p:cNvPr>
          <p:cNvGrpSpPr/>
          <p:nvPr/>
        </p:nvGrpSpPr>
        <p:grpSpPr>
          <a:xfrm>
            <a:off x="419715" y="3788479"/>
            <a:ext cx="11352570" cy="2730308"/>
            <a:chOff x="419715" y="3788479"/>
            <a:chExt cx="11352570" cy="27303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8CB254E9-FB38-4ECD-97B3-B71D3CC35131}"/>
                </a:ext>
              </a:extLst>
            </p:cNvPr>
            <p:cNvSpPr/>
            <p:nvPr/>
          </p:nvSpPr>
          <p:spPr>
            <a:xfrm>
              <a:off x="6433369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051D1403-1314-483F-B26D-59D64F90FC9A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79C4DD2-4BA0-4A0F-B783-5EF4B47D488A}"/>
                </a:ext>
              </a:extLst>
            </p:cNvPr>
            <p:cNvSpPr/>
            <p:nvPr/>
          </p:nvSpPr>
          <p:spPr>
            <a:xfrm>
              <a:off x="567559" y="4510989"/>
              <a:ext cx="5020304" cy="168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/>
                <a:t>print(</a:t>
              </a:r>
              <a:r>
                <a:rPr lang="en-US" altLang="ko-KR" sz="2400" dirty="0" err="1"/>
                <a:t>ord</a:t>
              </a:r>
              <a:r>
                <a:rPr lang="en-US" altLang="ko-KR" sz="2400" dirty="0"/>
                <a:t>(‘A’))</a:t>
              </a:r>
            </a:p>
            <a:p>
              <a:pPr>
                <a:lnSpc>
                  <a:spcPct val="150000"/>
                </a:lnSpc>
              </a:pPr>
              <a:endParaRPr lang="en-US" altLang="ko-KR" sz="2400" dirty="0"/>
            </a:p>
            <a:p>
              <a:pPr>
                <a:lnSpc>
                  <a:spcPct val="150000"/>
                </a:lnSpc>
              </a:pPr>
              <a:r>
                <a:rPr lang="en-US" altLang="ko-KR" sz="2400" dirty="0"/>
                <a:t>print(</a:t>
              </a:r>
              <a:r>
                <a:rPr lang="en-US" altLang="ko-KR" sz="2400" dirty="0" err="1"/>
                <a:t>chr</a:t>
              </a:r>
              <a:r>
                <a:rPr lang="en-US" altLang="ko-KR" sz="2400" dirty="0"/>
                <a:t>(65))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6B2DBBE2-AEA6-4883-8077-1F4BA88E21E3}"/>
                </a:ext>
              </a:extLst>
            </p:cNvPr>
            <p:cNvSpPr/>
            <p:nvPr/>
          </p:nvSpPr>
          <p:spPr>
            <a:xfrm>
              <a:off x="6812254" y="4555581"/>
              <a:ext cx="4881177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65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EEAED0F7-77C2-4C55-9725-E426C95566B7}"/>
                </a:ext>
              </a:extLst>
            </p:cNvPr>
            <p:cNvSpPr/>
            <p:nvPr/>
          </p:nvSpPr>
          <p:spPr>
            <a:xfrm>
              <a:off x="6812254" y="5618984"/>
              <a:ext cx="4881177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A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B242CA1A-81F9-4A7A-8254-5C9C260C77BF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60" y="4887906"/>
              <a:ext cx="4155317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74D26837-35F6-4CA4-B208-8CE4A18A1592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60" y="6022168"/>
              <a:ext cx="42078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00C2F99-BC2F-4002-A768-1830440A7439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E9CD82-4FC0-4FDD-8C49-20C4D80B6C7A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3" y="175349"/>
            <a:ext cx="923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정답 코드 일부분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22EC2DD-2605-4D14-9D6D-5CA465CB3C4E}"/>
              </a:ext>
            </a:extLst>
          </p:cNvPr>
          <p:cNvGrpSpPr/>
          <p:nvPr/>
        </p:nvGrpSpPr>
        <p:grpSpPr>
          <a:xfrm>
            <a:off x="419715" y="1295489"/>
            <a:ext cx="11640906" cy="5223298"/>
            <a:chOff x="419715" y="3788479"/>
            <a:chExt cx="5338916" cy="273030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35BF12C7-572F-464E-853C-A99C3B744749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15997C1-9CE3-4E41-B5AF-CBF8A043E81A}"/>
                </a:ext>
              </a:extLst>
            </p:cNvPr>
            <p:cNvSpPr txBox="1"/>
            <p:nvPr/>
          </p:nvSpPr>
          <p:spPr>
            <a:xfrm>
              <a:off x="2350084" y="3788479"/>
              <a:ext cx="1478177" cy="33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Skeleton Code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0CBBEA-9EC6-4440-A795-218A2F0AD88E}"/>
              </a:ext>
            </a:extLst>
          </p:cNvPr>
          <p:cNvSpPr txBox="1"/>
          <p:nvPr/>
        </p:nvSpPr>
        <p:spPr>
          <a:xfrm>
            <a:off x="4193188" y="765775"/>
            <a:ext cx="79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코드는 정답이 없습니다</a:t>
            </a:r>
            <a:r>
              <a:rPr lang="en-US" altLang="ko-KR" dirty="0"/>
              <a:t>. </a:t>
            </a:r>
            <a:r>
              <a:rPr lang="ko-KR" altLang="en-US" dirty="0"/>
              <a:t>예시 코드일 뿐이니</a:t>
            </a:r>
            <a:r>
              <a:rPr lang="en-US" altLang="ko-KR" dirty="0"/>
              <a:t>, </a:t>
            </a:r>
            <a:r>
              <a:rPr lang="ko-KR" altLang="en-US" dirty="0"/>
              <a:t>변경하고 싶다면 수정하세요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EFB1D4-5188-4935-81CE-2555379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36" y="1941819"/>
            <a:ext cx="6295128" cy="43496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424112"/>
            <a:ext cx="87725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9BE4154-01B5-4053-9463-9B4C92A1D0F4}"/>
              </a:ext>
            </a:extLst>
          </p:cNvPr>
          <p:cNvGrpSpPr/>
          <p:nvPr/>
        </p:nvGrpSpPr>
        <p:grpSpPr>
          <a:xfrm>
            <a:off x="779391" y="2029361"/>
            <a:ext cx="10992894" cy="4049673"/>
            <a:chOff x="779391" y="2029361"/>
            <a:chExt cx="10992894" cy="40496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BF82DD1E-CFFD-44D1-BE82-3D418BF3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391" y="2029361"/>
              <a:ext cx="10921554" cy="375555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9D82CE9-9B47-4B58-91CE-A41E7A9D5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8015" y="5158759"/>
              <a:ext cx="3722930" cy="920275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99ACAC6-332F-4A6B-B823-1AD193FCA5DC}"/>
                </a:ext>
              </a:extLst>
            </p:cNvPr>
            <p:cNvGrpSpPr/>
            <p:nvPr/>
          </p:nvGrpSpPr>
          <p:grpSpPr>
            <a:xfrm>
              <a:off x="7978015" y="4041416"/>
              <a:ext cx="3571540" cy="1117343"/>
              <a:chOff x="8024648" y="3467465"/>
              <a:chExt cx="3571540" cy="111734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39997CAA-036C-4211-BBA4-B375F2DE3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648" y="3467465"/>
                <a:ext cx="3571540" cy="920274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80513D33-39CD-41D1-B37F-EADD6D777FBB}"/>
                  </a:ext>
                </a:extLst>
              </p:cNvPr>
              <p:cNvSpPr/>
              <p:nvPr/>
            </p:nvSpPr>
            <p:spPr>
              <a:xfrm>
                <a:off x="8599740" y="4190670"/>
                <a:ext cx="607322" cy="394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88CAAE7-0F0D-438B-9B9B-ED514167C3EF}"/>
                </a:ext>
              </a:extLst>
            </p:cNvPr>
            <p:cNvSpPr/>
            <p:nvPr/>
          </p:nvSpPr>
          <p:spPr>
            <a:xfrm>
              <a:off x="7866993" y="3907137"/>
              <a:ext cx="3905292" cy="2171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426D57C-9469-41EE-9ADA-8C05D7D499B8}"/>
                </a:ext>
              </a:extLst>
            </p:cNvPr>
            <p:cNvSpPr/>
            <p:nvPr/>
          </p:nvSpPr>
          <p:spPr>
            <a:xfrm>
              <a:off x="3209821" y="4133524"/>
              <a:ext cx="432239" cy="401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691</Words>
  <Application>Microsoft Office PowerPoint</Application>
  <PresentationFormat>와이드스크린</PresentationFormat>
  <Paragraphs>171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경남</dc:creator>
  <cp:lastModifiedBy>user</cp:lastModifiedBy>
  <cp:revision>35</cp:revision>
  <dcterms:created xsi:type="dcterms:W3CDTF">2019-07-07T21:04:08Z</dcterms:created>
  <dcterms:modified xsi:type="dcterms:W3CDTF">2019-07-17T10:17:29Z</dcterms:modified>
</cp:coreProperties>
</file>