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3" r:id="rId19"/>
    <p:sldId id="276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A6D"/>
    <a:srgbClr val="1DB3AD"/>
    <a:srgbClr val="B0F2EF"/>
    <a:srgbClr val="FF8047"/>
    <a:srgbClr val="EE9292"/>
    <a:srgbClr val="8CEC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5" autoAdjust="0"/>
    <p:restoredTop sz="94660"/>
  </p:normalViewPr>
  <p:slideViewPr>
    <p:cSldViewPr snapToGrid="0" showGuides="1">
      <p:cViewPr>
        <p:scale>
          <a:sx n="45" d="100"/>
          <a:sy n="45" d="100"/>
        </p:scale>
        <p:origin x="2006" y="85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F9B9E2-AEEF-4C2F-9A9E-80DFD935071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ADD66A1-9955-4764-9959-063DFF8FDCB0}">
      <dgm:prSet phldrT="[텍스트]"/>
      <dgm:spPr/>
      <dgm:t>
        <a:bodyPr/>
        <a:lstStyle/>
        <a:p>
          <a:pPr latinLnBrk="1"/>
          <a:r>
            <a:rPr lang="ko-KR" altLang="en-US" dirty="0"/>
            <a:t>더하기</a:t>
          </a:r>
        </a:p>
      </dgm:t>
    </dgm:pt>
    <dgm:pt modelId="{AB42468B-4685-40E7-99ED-6A4636E1CB87}" type="parTrans" cxnId="{C4E0AE24-19D3-4CEE-8FA4-27E08225E88B}">
      <dgm:prSet/>
      <dgm:spPr/>
      <dgm:t>
        <a:bodyPr/>
        <a:lstStyle/>
        <a:p>
          <a:pPr latinLnBrk="1"/>
          <a:endParaRPr lang="ko-KR" altLang="en-US"/>
        </a:p>
      </dgm:t>
    </dgm:pt>
    <dgm:pt modelId="{D90614DD-7476-403D-A8CF-C576ADE6A1E1}" type="sibTrans" cxnId="{C4E0AE24-19D3-4CEE-8FA4-27E08225E88B}">
      <dgm:prSet/>
      <dgm:spPr/>
      <dgm:t>
        <a:bodyPr/>
        <a:lstStyle/>
        <a:p>
          <a:pPr latinLnBrk="1"/>
          <a:endParaRPr lang="ko-KR" altLang="en-US"/>
        </a:p>
      </dgm:t>
    </dgm:pt>
    <dgm:pt modelId="{317CA1B0-5072-41B5-B941-B39729CB2241}">
      <dgm:prSet phldrT="[텍스트]" custT="1"/>
      <dgm:spPr/>
      <dgm:t>
        <a:bodyPr/>
        <a:lstStyle/>
        <a:p>
          <a:pPr latinLnBrk="1">
            <a:buNone/>
          </a:pPr>
          <a:r>
            <a:rPr lang="en-US" altLang="ko-KR" sz="2400" spc="-300" dirty="0">
              <a:solidFill>
                <a:srgbClr val="00B0F0"/>
              </a:solidFill>
            </a:rPr>
            <a:t>&gt;&gt;&gt;</a:t>
          </a:r>
          <a:r>
            <a:rPr lang="en-US" altLang="ko-KR" sz="2400" dirty="0"/>
            <a:t> a = [ 1 , 2 , 3 ]</a:t>
          </a:r>
          <a:endParaRPr lang="ko-KR" altLang="en-US" sz="2400" dirty="0"/>
        </a:p>
      </dgm:t>
    </dgm:pt>
    <dgm:pt modelId="{A074BB8E-C7AD-4029-9FD2-862BB13C083B}" type="parTrans" cxnId="{F026A94C-59FC-43E7-BBFC-FF4C9540CE0E}">
      <dgm:prSet/>
      <dgm:spPr/>
      <dgm:t>
        <a:bodyPr/>
        <a:lstStyle/>
        <a:p>
          <a:pPr latinLnBrk="1"/>
          <a:endParaRPr lang="ko-KR" altLang="en-US"/>
        </a:p>
      </dgm:t>
    </dgm:pt>
    <dgm:pt modelId="{EF754052-5465-4BEE-BA9B-8DB7E6DD890E}" type="sibTrans" cxnId="{F026A94C-59FC-43E7-BBFC-FF4C9540CE0E}">
      <dgm:prSet/>
      <dgm:spPr/>
      <dgm:t>
        <a:bodyPr/>
        <a:lstStyle/>
        <a:p>
          <a:pPr latinLnBrk="1"/>
          <a:endParaRPr lang="ko-KR" altLang="en-US"/>
        </a:p>
      </dgm:t>
    </dgm:pt>
    <dgm:pt modelId="{AEF7AAE2-4140-4C20-B5EC-05E558A5D27F}">
      <dgm:prSet phldrT="[텍스트]"/>
      <dgm:spPr/>
      <dgm:t>
        <a:bodyPr/>
        <a:lstStyle/>
        <a:p>
          <a:pPr latinLnBrk="1"/>
          <a:r>
            <a:rPr lang="ko-KR" altLang="en-US" dirty="0"/>
            <a:t>반복하기</a:t>
          </a:r>
        </a:p>
      </dgm:t>
    </dgm:pt>
    <dgm:pt modelId="{D5B74585-C1A2-41FC-90A1-CBD1E096129F}" type="parTrans" cxnId="{531FC001-0CCA-4265-9141-DF7C866966DD}">
      <dgm:prSet/>
      <dgm:spPr/>
      <dgm:t>
        <a:bodyPr/>
        <a:lstStyle/>
        <a:p>
          <a:pPr latinLnBrk="1"/>
          <a:endParaRPr lang="ko-KR" altLang="en-US"/>
        </a:p>
      </dgm:t>
    </dgm:pt>
    <dgm:pt modelId="{C0989B34-199E-4BA8-8471-E168905F3E05}" type="sibTrans" cxnId="{531FC001-0CCA-4265-9141-DF7C866966DD}">
      <dgm:prSet/>
      <dgm:spPr/>
      <dgm:t>
        <a:bodyPr/>
        <a:lstStyle/>
        <a:p>
          <a:pPr latinLnBrk="1"/>
          <a:endParaRPr lang="ko-KR" altLang="en-US"/>
        </a:p>
      </dgm:t>
    </dgm:pt>
    <dgm:pt modelId="{9DA4733D-AC2F-4BCC-A794-79D4BC64981A}">
      <dgm:prSet phldrT="[텍스트]" custT="1"/>
      <dgm:spPr/>
      <dgm:t>
        <a:bodyPr/>
        <a:lstStyle/>
        <a:p>
          <a:pPr latinLnBrk="1">
            <a:buNone/>
          </a:pPr>
          <a:r>
            <a:rPr lang="en-US" altLang="ko-KR" sz="2400" spc="-300" dirty="0">
              <a:solidFill>
                <a:srgbClr val="00B0F0"/>
              </a:solidFill>
            </a:rPr>
            <a:t>&gt;&gt;&gt;</a:t>
          </a:r>
          <a:r>
            <a:rPr lang="en-US" altLang="ko-KR" sz="2400" dirty="0"/>
            <a:t> a = [ 1 , 2 , 3]</a:t>
          </a:r>
          <a:endParaRPr lang="ko-KR" altLang="en-US" sz="2400" dirty="0"/>
        </a:p>
      </dgm:t>
    </dgm:pt>
    <dgm:pt modelId="{35A61F7A-A0C8-4210-A9DD-CA428A60408D}" type="parTrans" cxnId="{FD6F1491-DDB2-4E36-852A-CB58B9A502A3}">
      <dgm:prSet/>
      <dgm:spPr/>
      <dgm:t>
        <a:bodyPr/>
        <a:lstStyle/>
        <a:p>
          <a:pPr latinLnBrk="1"/>
          <a:endParaRPr lang="ko-KR" altLang="en-US"/>
        </a:p>
      </dgm:t>
    </dgm:pt>
    <dgm:pt modelId="{72219190-3D83-4E9B-B35B-856648216DC8}" type="sibTrans" cxnId="{FD6F1491-DDB2-4E36-852A-CB58B9A502A3}">
      <dgm:prSet/>
      <dgm:spPr/>
      <dgm:t>
        <a:bodyPr/>
        <a:lstStyle/>
        <a:p>
          <a:pPr latinLnBrk="1"/>
          <a:endParaRPr lang="ko-KR" altLang="en-US"/>
        </a:p>
      </dgm:t>
    </dgm:pt>
    <dgm:pt modelId="{E7965D87-0246-4E52-B678-9F9F13A693D7}">
      <dgm:prSet phldrT="[텍스트]"/>
      <dgm:spPr/>
      <dgm:t>
        <a:bodyPr/>
        <a:lstStyle/>
        <a:p>
          <a:pPr latinLnBrk="1"/>
          <a:r>
            <a:rPr lang="ko-KR" altLang="en-US" dirty="0"/>
            <a:t>길이 구하기</a:t>
          </a:r>
        </a:p>
      </dgm:t>
    </dgm:pt>
    <dgm:pt modelId="{8BCBE4D3-0AE9-42CF-AD6B-E40EE51B317E}" type="parTrans" cxnId="{B24F8C9A-5D71-46D1-B791-B4250E99143F}">
      <dgm:prSet/>
      <dgm:spPr/>
      <dgm:t>
        <a:bodyPr/>
        <a:lstStyle/>
        <a:p>
          <a:pPr latinLnBrk="1"/>
          <a:endParaRPr lang="ko-KR" altLang="en-US"/>
        </a:p>
      </dgm:t>
    </dgm:pt>
    <dgm:pt modelId="{45D5EFEB-E4CF-4001-9DFC-5E7C14D7A1E1}" type="sibTrans" cxnId="{B24F8C9A-5D71-46D1-B791-B4250E99143F}">
      <dgm:prSet/>
      <dgm:spPr/>
      <dgm:t>
        <a:bodyPr/>
        <a:lstStyle/>
        <a:p>
          <a:pPr latinLnBrk="1"/>
          <a:endParaRPr lang="ko-KR" altLang="en-US"/>
        </a:p>
      </dgm:t>
    </dgm:pt>
    <dgm:pt modelId="{D314F256-EE96-4A75-96D8-8405147D1E66}">
      <dgm:prSet phldrT="[텍스트]" custT="1"/>
      <dgm:spPr/>
      <dgm:t>
        <a:bodyPr/>
        <a:lstStyle/>
        <a:p>
          <a:pPr latinLnBrk="1">
            <a:buNone/>
          </a:pPr>
          <a:r>
            <a:rPr lang="en-US" altLang="ko-KR" sz="2400" spc="-300" dirty="0">
              <a:solidFill>
                <a:srgbClr val="00B0F0"/>
              </a:solidFill>
            </a:rPr>
            <a:t>&gt;&gt;&gt;</a:t>
          </a:r>
          <a:r>
            <a:rPr lang="en-US" altLang="ko-KR" sz="2400" dirty="0"/>
            <a:t> a = [ 1 , 2 , 3]</a:t>
          </a:r>
          <a:endParaRPr lang="ko-KR" altLang="en-US" sz="2400" dirty="0"/>
        </a:p>
      </dgm:t>
    </dgm:pt>
    <dgm:pt modelId="{EDB8BF1C-82F2-425D-82D8-9D5398D58E6A}" type="parTrans" cxnId="{BDE40343-41AC-4B63-ACEF-76407B460823}">
      <dgm:prSet/>
      <dgm:spPr/>
      <dgm:t>
        <a:bodyPr/>
        <a:lstStyle/>
        <a:p>
          <a:pPr latinLnBrk="1"/>
          <a:endParaRPr lang="ko-KR" altLang="en-US"/>
        </a:p>
      </dgm:t>
    </dgm:pt>
    <dgm:pt modelId="{C7B8D93A-49DC-42D7-9089-59C558FB5B11}" type="sibTrans" cxnId="{BDE40343-41AC-4B63-ACEF-76407B460823}">
      <dgm:prSet/>
      <dgm:spPr/>
      <dgm:t>
        <a:bodyPr/>
        <a:lstStyle/>
        <a:p>
          <a:pPr latinLnBrk="1"/>
          <a:endParaRPr lang="ko-KR" altLang="en-US"/>
        </a:p>
      </dgm:t>
    </dgm:pt>
    <dgm:pt modelId="{8D773401-04B7-4880-925B-5779376C5214}">
      <dgm:prSet phldrT="[텍스트]" custT="1"/>
      <dgm:spPr/>
      <dgm:t>
        <a:bodyPr/>
        <a:lstStyle/>
        <a:p>
          <a:pPr latinLnBrk="1">
            <a:buNone/>
          </a:pPr>
          <a:r>
            <a:rPr lang="en-US" altLang="ko-KR" sz="2400" spc="-300" dirty="0">
              <a:solidFill>
                <a:srgbClr val="00B0F0"/>
              </a:solidFill>
            </a:rPr>
            <a:t>&gt;&gt;&gt;</a:t>
          </a:r>
          <a:r>
            <a:rPr lang="en-US" altLang="ko-KR" sz="2400" dirty="0"/>
            <a:t> b = [ 4 , 5 , 6 ]</a:t>
          </a:r>
          <a:endParaRPr lang="ko-KR" altLang="en-US" sz="2400" dirty="0"/>
        </a:p>
      </dgm:t>
    </dgm:pt>
    <dgm:pt modelId="{A13C4B5E-31AF-4BD4-8570-24BFE4593A58}" type="parTrans" cxnId="{EB56F28A-380B-4671-BBC4-DFBFCB770E91}">
      <dgm:prSet/>
      <dgm:spPr/>
      <dgm:t>
        <a:bodyPr/>
        <a:lstStyle/>
        <a:p>
          <a:pPr latinLnBrk="1"/>
          <a:endParaRPr lang="ko-KR" altLang="en-US"/>
        </a:p>
      </dgm:t>
    </dgm:pt>
    <dgm:pt modelId="{3507125B-7BA7-4E2A-8087-C4222D668B61}" type="sibTrans" cxnId="{EB56F28A-380B-4671-BBC4-DFBFCB770E91}">
      <dgm:prSet/>
      <dgm:spPr/>
      <dgm:t>
        <a:bodyPr/>
        <a:lstStyle/>
        <a:p>
          <a:pPr latinLnBrk="1"/>
          <a:endParaRPr lang="ko-KR" altLang="en-US"/>
        </a:p>
      </dgm:t>
    </dgm:pt>
    <dgm:pt modelId="{E4261C44-9CB0-4201-B79F-B1C3B11C7707}">
      <dgm:prSet phldrT="[텍스트]" custT="1"/>
      <dgm:spPr/>
      <dgm:t>
        <a:bodyPr/>
        <a:lstStyle/>
        <a:p>
          <a:pPr latinLnBrk="1">
            <a:buNone/>
          </a:pPr>
          <a:r>
            <a:rPr lang="en-US" altLang="ko-KR" sz="2400" spc="-300" dirty="0">
              <a:solidFill>
                <a:srgbClr val="00B0F0"/>
              </a:solidFill>
            </a:rPr>
            <a:t>&gt;&gt;&gt;</a:t>
          </a:r>
          <a:r>
            <a:rPr lang="en-US" altLang="ko-KR" sz="2400" dirty="0"/>
            <a:t> a + b</a:t>
          </a:r>
          <a:endParaRPr lang="ko-KR" altLang="en-US" sz="2400" dirty="0"/>
        </a:p>
      </dgm:t>
    </dgm:pt>
    <dgm:pt modelId="{2A1606E8-358C-4941-9E55-188A45DAF554}" type="parTrans" cxnId="{9B8A3CF0-B761-4A4E-B666-4F6AD25CAE07}">
      <dgm:prSet/>
      <dgm:spPr/>
      <dgm:t>
        <a:bodyPr/>
        <a:lstStyle/>
        <a:p>
          <a:pPr latinLnBrk="1"/>
          <a:endParaRPr lang="ko-KR" altLang="en-US"/>
        </a:p>
      </dgm:t>
    </dgm:pt>
    <dgm:pt modelId="{97844A1E-F4C0-41EE-ABB9-7EB38EAF0176}" type="sibTrans" cxnId="{9B8A3CF0-B761-4A4E-B666-4F6AD25CAE07}">
      <dgm:prSet/>
      <dgm:spPr/>
      <dgm:t>
        <a:bodyPr/>
        <a:lstStyle/>
        <a:p>
          <a:pPr latinLnBrk="1"/>
          <a:endParaRPr lang="ko-KR" altLang="en-US"/>
        </a:p>
      </dgm:t>
    </dgm:pt>
    <dgm:pt modelId="{0DEB412F-8E9F-4F3C-B826-FB94DF4CEA76}">
      <dgm:prSet phldrT="[텍스트]" custT="1"/>
      <dgm:spPr/>
      <dgm:t>
        <a:bodyPr/>
        <a:lstStyle/>
        <a:p>
          <a:pPr latinLnBrk="1">
            <a:buNone/>
          </a:pPr>
          <a:r>
            <a:rPr lang="en-US" altLang="ko-KR" sz="2400" spc="-300" dirty="0">
              <a:solidFill>
                <a:srgbClr val="00B0F0"/>
              </a:solidFill>
            </a:rPr>
            <a:t>&gt;&gt;&gt;</a:t>
          </a:r>
          <a:r>
            <a:rPr lang="en-US" altLang="ko-KR" sz="2400" dirty="0"/>
            <a:t> a * 3</a:t>
          </a:r>
          <a:endParaRPr lang="ko-KR" altLang="en-US" sz="2400" dirty="0"/>
        </a:p>
      </dgm:t>
    </dgm:pt>
    <dgm:pt modelId="{4E48AAE9-18E9-4EBF-AF8A-3A4246B7F116}" type="parTrans" cxnId="{B5276C19-AC3E-4C0A-B94C-9B4491DC925E}">
      <dgm:prSet/>
      <dgm:spPr/>
      <dgm:t>
        <a:bodyPr/>
        <a:lstStyle/>
        <a:p>
          <a:pPr latinLnBrk="1"/>
          <a:endParaRPr lang="ko-KR" altLang="en-US"/>
        </a:p>
      </dgm:t>
    </dgm:pt>
    <dgm:pt modelId="{FF31606E-0D2C-43FC-B891-088D28C12933}" type="sibTrans" cxnId="{B5276C19-AC3E-4C0A-B94C-9B4491DC925E}">
      <dgm:prSet/>
      <dgm:spPr/>
      <dgm:t>
        <a:bodyPr/>
        <a:lstStyle/>
        <a:p>
          <a:pPr latinLnBrk="1"/>
          <a:endParaRPr lang="ko-KR" altLang="en-US"/>
        </a:p>
      </dgm:t>
    </dgm:pt>
    <dgm:pt modelId="{77D54103-D915-4F9E-9410-DBB79301B3CF}">
      <dgm:prSet custT="1"/>
      <dgm:spPr/>
      <dgm:t>
        <a:bodyPr/>
        <a:lstStyle/>
        <a:p>
          <a:pPr latinLnBrk="1">
            <a:buNone/>
          </a:pPr>
          <a:r>
            <a:rPr lang="en-US" altLang="ko-KR" sz="2400" spc="-300" dirty="0">
              <a:solidFill>
                <a:srgbClr val="00B0F0"/>
              </a:solidFill>
            </a:rPr>
            <a:t>&gt;&gt;&gt;</a:t>
          </a:r>
          <a:r>
            <a:rPr lang="en-US" altLang="ko-KR" sz="2400" dirty="0"/>
            <a:t> </a:t>
          </a:r>
          <a:r>
            <a:rPr lang="en-US" altLang="ko-KR" sz="2400" dirty="0" err="1"/>
            <a:t>len</a:t>
          </a:r>
          <a:r>
            <a:rPr lang="en-US" altLang="ko-KR" sz="2400" dirty="0"/>
            <a:t> ( a )</a:t>
          </a:r>
          <a:endParaRPr lang="ko-KR" altLang="en-US" sz="2400" dirty="0"/>
        </a:p>
      </dgm:t>
    </dgm:pt>
    <dgm:pt modelId="{BB7F6769-F987-4F8D-A501-58C9629D75BB}" type="parTrans" cxnId="{79ECD4C7-F41F-447E-8B1F-BDDB62A98B07}">
      <dgm:prSet/>
      <dgm:spPr/>
      <dgm:t>
        <a:bodyPr/>
        <a:lstStyle/>
        <a:p>
          <a:pPr latinLnBrk="1"/>
          <a:endParaRPr lang="ko-KR" altLang="en-US"/>
        </a:p>
      </dgm:t>
    </dgm:pt>
    <dgm:pt modelId="{967ED9C8-CB7E-4A7F-AC57-9A47988E72B3}" type="sibTrans" cxnId="{79ECD4C7-F41F-447E-8B1F-BDDB62A98B07}">
      <dgm:prSet/>
      <dgm:spPr/>
      <dgm:t>
        <a:bodyPr/>
        <a:lstStyle/>
        <a:p>
          <a:pPr latinLnBrk="1"/>
          <a:endParaRPr lang="ko-KR" altLang="en-US"/>
        </a:p>
      </dgm:t>
    </dgm:pt>
    <dgm:pt modelId="{DFB66D04-2E31-4E86-B822-594F4B1E220E}" type="pres">
      <dgm:prSet presAssocID="{5CF9B9E2-AEEF-4C2F-9A9E-80DFD9350713}" presName="Name0" presStyleCnt="0">
        <dgm:presLayoutVars>
          <dgm:dir/>
          <dgm:animLvl val="lvl"/>
          <dgm:resizeHandles val="exact"/>
        </dgm:presLayoutVars>
      </dgm:prSet>
      <dgm:spPr/>
    </dgm:pt>
    <dgm:pt modelId="{F14BBE29-293B-45B8-946F-9A63A60D86A9}" type="pres">
      <dgm:prSet presAssocID="{DADD66A1-9955-4764-9959-063DFF8FDCB0}" presName="composite" presStyleCnt="0"/>
      <dgm:spPr/>
    </dgm:pt>
    <dgm:pt modelId="{CF50AC5C-A5E2-4FC5-9F47-7C98F5D093FB}" type="pres">
      <dgm:prSet presAssocID="{DADD66A1-9955-4764-9959-063DFF8FDCB0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D4BF7F0F-20FE-4122-BD0A-46C8F01FFF34}" type="pres">
      <dgm:prSet presAssocID="{DADD66A1-9955-4764-9959-063DFF8FDCB0}" presName="desTx" presStyleLbl="alignAccFollowNode1" presStyleIdx="0" presStyleCnt="3">
        <dgm:presLayoutVars>
          <dgm:bulletEnabled val="1"/>
        </dgm:presLayoutVars>
      </dgm:prSet>
      <dgm:spPr/>
    </dgm:pt>
    <dgm:pt modelId="{302DDBD9-F492-4958-A63C-909C578BF0FF}" type="pres">
      <dgm:prSet presAssocID="{D90614DD-7476-403D-A8CF-C576ADE6A1E1}" presName="space" presStyleCnt="0"/>
      <dgm:spPr/>
    </dgm:pt>
    <dgm:pt modelId="{1785311F-A3B4-4F4C-80E2-5A6D19C0205A}" type="pres">
      <dgm:prSet presAssocID="{AEF7AAE2-4140-4C20-B5EC-05E558A5D27F}" presName="composite" presStyleCnt="0"/>
      <dgm:spPr/>
    </dgm:pt>
    <dgm:pt modelId="{B804C762-DBF8-46D3-B847-F882FC5BB146}" type="pres">
      <dgm:prSet presAssocID="{AEF7AAE2-4140-4C20-B5EC-05E558A5D27F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BCA22185-185F-4E90-976B-C299136D27A5}" type="pres">
      <dgm:prSet presAssocID="{AEF7AAE2-4140-4C20-B5EC-05E558A5D27F}" presName="desTx" presStyleLbl="alignAccFollowNode1" presStyleIdx="1" presStyleCnt="3">
        <dgm:presLayoutVars>
          <dgm:bulletEnabled val="1"/>
        </dgm:presLayoutVars>
      </dgm:prSet>
      <dgm:spPr/>
    </dgm:pt>
    <dgm:pt modelId="{07839FAB-0815-494F-A876-C8D3A037B404}" type="pres">
      <dgm:prSet presAssocID="{C0989B34-199E-4BA8-8471-E168905F3E05}" presName="space" presStyleCnt="0"/>
      <dgm:spPr/>
    </dgm:pt>
    <dgm:pt modelId="{B0AC4633-F5CB-46AB-91AF-E692F8B0C673}" type="pres">
      <dgm:prSet presAssocID="{E7965D87-0246-4E52-B678-9F9F13A693D7}" presName="composite" presStyleCnt="0"/>
      <dgm:spPr/>
    </dgm:pt>
    <dgm:pt modelId="{7C09D46E-83E5-44C2-A40B-3D40DD757A9D}" type="pres">
      <dgm:prSet presAssocID="{E7965D87-0246-4E52-B678-9F9F13A693D7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655DD54B-8734-43C1-A8B5-F2A5C5DDB91D}" type="pres">
      <dgm:prSet presAssocID="{E7965D87-0246-4E52-B678-9F9F13A693D7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531FC001-0CCA-4265-9141-DF7C866966DD}" srcId="{5CF9B9E2-AEEF-4C2F-9A9E-80DFD9350713}" destId="{AEF7AAE2-4140-4C20-B5EC-05E558A5D27F}" srcOrd="1" destOrd="0" parTransId="{D5B74585-C1A2-41FC-90A1-CBD1E096129F}" sibTransId="{C0989B34-199E-4BA8-8471-E168905F3E05}"/>
    <dgm:cxn modelId="{13C7CE01-C0DC-42EB-A9CB-47EDE9E859B3}" type="presOf" srcId="{317CA1B0-5072-41B5-B941-B39729CB2241}" destId="{D4BF7F0F-20FE-4122-BD0A-46C8F01FFF34}" srcOrd="0" destOrd="0" presId="urn:microsoft.com/office/officeart/2005/8/layout/hList1"/>
    <dgm:cxn modelId="{B5276C19-AC3E-4C0A-B94C-9B4491DC925E}" srcId="{AEF7AAE2-4140-4C20-B5EC-05E558A5D27F}" destId="{0DEB412F-8E9F-4F3C-B826-FB94DF4CEA76}" srcOrd="1" destOrd="0" parTransId="{4E48AAE9-18E9-4EBF-AF8A-3A4246B7F116}" sibTransId="{FF31606E-0D2C-43FC-B891-088D28C12933}"/>
    <dgm:cxn modelId="{BE417622-2F97-4C2E-966B-E7EC4653B0AE}" type="presOf" srcId="{0DEB412F-8E9F-4F3C-B826-FB94DF4CEA76}" destId="{BCA22185-185F-4E90-976B-C299136D27A5}" srcOrd="0" destOrd="1" presId="urn:microsoft.com/office/officeart/2005/8/layout/hList1"/>
    <dgm:cxn modelId="{C4E0AE24-19D3-4CEE-8FA4-27E08225E88B}" srcId="{5CF9B9E2-AEEF-4C2F-9A9E-80DFD9350713}" destId="{DADD66A1-9955-4764-9959-063DFF8FDCB0}" srcOrd="0" destOrd="0" parTransId="{AB42468B-4685-40E7-99ED-6A4636E1CB87}" sibTransId="{D90614DD-7476-403D-A8CF-C576ADE6A1E1}"/>
    <dgm:cxn modelId="{C11AE72A-AE6C-4D8A-AFC0-E0DB7FD3A81F}" type="presOf" srcId="{77D54103-D915-4F9E-9410-DBB79301B3CF}" destId="{655DD54B-8734-43C1-A8B5-F2A5C5DDB91D}" srcOrd="0" destOrd="1" presId="urn:microsoft.com/office/officeart/2005/8/layout/hList1"/>
    <dgm:cxn modelId="{A8E0F438-EE35-4B8F-A2C0-EA5AD12BB736}" type="presOf" srcId="{DADD66A1-9955-4764-9959-063DFF8FDCB0}" destId="{CF50AC5C-A5E2-4FC5-9F47-7C98F5D093FB}" srcOrd="0" destOrd="0" presId="urn:microsoft.com/office/officeart/2005/8/layout/hList1"/>
    <dgm:cxn modelId="{ADD83D3E-8C59-453D-B3AE-540B881E25F0}" type="presOf" srcId="{5CF9B9E2-AEEF-4C2F-9A9E-80DFD9350713}" destId="{DFB66D04-2E31-4E86-B822-594F4B1E220E}" srcOrd="0" destOrd="0" presId="urn:microsoft.com/office/officeart/2005/8/layout/hList1"/>
    <dgm:cxn modelId="{BDE40343-41AC-4B63-ACEF-76407B460823}" srcId="{E7965D87-0246-4E52-B678-9F9F13A693D7}" destId="{D314F256-EE96-4A75-96D8-8405147D1E66}" srcOrd="0" destOrd="0" parTransId="{EDB8BF1C-82F2-425D-82D8-9D5398D58E6A}" sibTransId="{C7B8D93A-49DC-42D7-9089-59C558FB5B11}"/>
    <dgm:cxn modelId="{F026A94C-59FC-43E7-BBFC-FF4C9540CE0E}" srcId="{DADD66A1-9955-4764-9959-063DFF8FDCB0}" destId="{317CA1B0-5072-41B5-B941-B39729CB2241}" srcOrd="0" destOrd="0" parTransId="{A074BB8E-C7AD-4029-9FD2-862BB13C083B}" sibTransId="{EF754052-5465-4BEE-BA9B-8DB7E6DD890E}"/>
    <dgm:cxn modelId="{CE284973-5BA7-4556-BBC5-02F4AA187BA6}" type="presOf" srcId="{AEF7AAE2-4140-4C20-B5EC-05E558A5D27F}" destId="{B804C762-DBF8-46D3-B847-F882FC5BB146}" srcOrd="0" destOrd="0" presId="urn:microsoft.com/office/officeart/2005/8/layout/hList1"/>
    <dgm:cxn modelId="{1A40467C-D770-4797-84BC-42FB045CEFFC}" type="presOf" srcId="{D314F256-EE96-4A75-96D8-8405147D1E66}" destId="{655DD54B-8734-43C1-A8B5-F2A5C5DDB91D}" srcOrd="0" destOrd="0" presId="urn:microsoft.com/office/officeart/2005/8/layout/hList1"/>
    <dgm:cxn modelId="{EB56F28A-380B-4671-BBC4-DFBFCB770E91}" srcId="{DADD66A1-9955-4764-9959-063DFF8FDCB0}" destId="{8D773401-04B7-4880-925B-5779376C5214}" srcOrd="1" destOrd="0" parTransId="{A13C4B5E-31AF-4BD4-8570-24BFE4593A58}" sibTransId="{3507125B-7BA7-4E2A-8087-C4222D668B61}"/>
    <dgm:cxn modelId="{FD6F1491-DDB2-4E36-852A-CB58B9A502A3}" srcId="{AEF7AAE2-4140-4C20-B5EC-05E558A5D27F}" destId="{9DA4733D-AC2F-4BCC-A794-79D4BC64981A}" srcOrd="0" destOrd="0" parTransId="{35A61F7A-A0C8-4210-A9DD-CA428A60408D}" sibTransId="{72219190-3D83-4E9B-B35B-856648216DC8}"/>
    <dgm:cxn modelId="{B24F8C9A-5D71-46D1-B791-B4250E99143F}" srcId="{5CF9B9E2-AEEF-4C2F-9A9E-80DFD9350713}" destId="{E7965D87-0246-4E52-B678-9F9F13A693D7}" srcOrd="2" destOrd="0" parTransId="{8BCBE4D3-0AE9-42CF-AD6B-E40EE51B317E}" sibTransId="{45D5EFEB-E4CF-4001-9DFC-5E7C14D7A1E1}"/>
    <dgm:cxn modelId="{325E609F-BA50-45BE-8413-D426A0C61803}" type="presOf" srcId="{E4261C44-9CB0-4201-B79F-B1C3B11C7707}" destId="{D4BF7F0F-20FE-4122-BD0A-46C8F01FFF34}" srcOrd="0" destOrd="2" presId="urn:microsoft.com/office/officeart/2005/8/layout/hList1"/>
    <dgm:cxn modelId="{3F8C7F9F-FBDC-4CB1-8C93-2AE14E40B4B7}" type="presOf" srcId="{9DA4733D-AC2F-4BCC-A794-79D4BC64981A}" destId="{BCA22185-185F-4E90-976B-C299136D27A5}" srcOrd="0" destOrd="0" presId="urn:microsoft.com/office/officeart/2005/8/layout/hList1"/>
    <dgm:cxn modelId="{15D9C9AE-DB12-4D99-B25D-DACD374EECC7}" type="presOf" srcId="{E7965D87-0246-4E52-B678-9F9F13A693D7}" destId="{7C09D46E-83E5-44C2-A40B-3D40DD757A9D}" srcOrd="0" destOrd="0" presId="urn:microsoft.com/office/officeart/2005/8/layout/hList1"/>
    <dgm:cxn modelId="{79ECD4C7-F41F-447E-8B1F-BDDB62A98B07}" srcId="{E7965D87-0246-4E52-B678-9F9F13A693D7}" destId="{77D54103-D915-4F9E-9410-DBB79301B3CF}" srcOrd="1" destOrd="0" parTransId="{BB7F6769-F987-4F8D-A501-58C9629D75BB}" sibTransId="{967ED9C8-CB7E-4A7F-AC57-9A47988E72B3}"/>
    <dgm:cxn modelId="{9B8A3CF0-B761-4A4E-B666-4F6AD25CAE07}" srcId="{DADD66A1-9955-4764-9959-063DFF8FDCB0}" destId="{E4261C44-9CB0-4201-B79F-B1C3B11C7707}" srcOrd="2" destOrd="0" parTransId="{2A1606E8-358C-4941-9E55-188A45DAF554}" sibTransId="{97844A1E-F4C0-41EE-ABB9-7EB38EAF0176}"/>
    <dgm:cxn modelId="{F843BFFC-3C67-4744-994D-E4F06A997F7A}" type="presOf" srcId="{8D773401-04B7-4880-925B-5779376C5214}" destId="{D4BF7F0F-20FE-4122-BD0A-46C8F01FFF34}" srcOrd="0" destOrd="1" presId="urn:microsoft.com/office/officeart/2005/8/layout/hList1"/>
    <dgm:cxn modelId="{8BE07D65-51D8-4F33-A959-C80861DADC8E}" type="presParOf" srcId="{DFB66D04-2E31-4E86-B822-594F4B1E220E}" destId="{F14BBE29-293B-45B8-946F-9A63A60D86A9}" srcOrd="0" destOrd="0" presId="urn:microsoft.com/office/officeart/2005/8/layout/hList1"/>
    <dgm:cxn modelId="{3FC9A667-9A28-426F-808B-D9BDB6512A40}" type="presParOf" srcId="{F14BBE29-293B-45B8-946F-9A63A60D86A9}" destId="{CF50AC5C-A5E2-4FC5-9F47-7C98F5D093FB}" srcOrd="0" destOrd="0" presId="urn:microsoft.com/office/officeart/2005/8/layout/hList1"/>
    <dgm:cxn modelId="{EEDA99E0-2119-41D2-97F6-329717D11BF2}" type="presParOf" srcId="{F14BBE29-293B-45B8-946F-9A63A60D86A9}" destId="{D4BF7F0F-20FE-4122-BD0A-46C8F01FFF34}" srcOrd="1" destOrd="0" presId="urn:microsoft.com/office/officeart/2005/8/layout/hList1"/>
    <dgm:cxn modelId="{38C6B664-F7C4-47CD-ABE7-502B53F3E46D}" type="presParOf" srcId="{DFB66D04-2E31-4E86-B822-594F4B1E220E}" destId="{302DDBD9-F492-4958-A63C-909C578BF0FF}" srcOrd="1" destOrd="0" presId="urn:microsoft.com/office/officeart/2005/8/layout/hList1"/>
    <dgm:cxn modelId="{A5B94759-3DD8-4C72-880C-D0EF82D9A3F2}" type="presParOf" srcId="{DFB66D04-2E31-4E86-B822-594F4B1E220E}" destId="{1785311F-A3B4-4F4C-80E2-5A6D19C0205A}" srcOrd="2" destOrd="0" presId="urn:microsoft.com/office/officeart/2005/8/layout/hList1"/>
    <dgm:cxn modelId="{4F2D9870-68CB-43A8-A6B5-E7616983A008}" type="presParOf" srcId="{1785311F-A3B4-4F4C-80E2-5A6D19C0205A}" destId="{B804C762-DBF8-46D3-B847-F882FC5BB146}" srcOrd="0" destOrd="0" presId="urn:microsoft.com/office/officeart/2005/8/layout/hList1"/>
    <dgm:cxn modelId="{8C15A82F-7297-4E3C-8BE8-D60D36025BBC}" type="presParOf" srcId="{1785311F-A3B4-4F4C-80E2-5A6D19C0205A}" destId="{BCA22185-185F-4E90-976B-C299136D27A5}" srcOrd="1" destOrd="0" presId="urn:microsoft.com/office/officeart/2005/8/layout/hList1"/>
    <dgm:cxn modelId="{59C70C64-6CF7-4B29-A5AB-152B8059D28F}" type="presParOf" srcId="{DFB66D04-2E31-4E86-B822-594F4B1E220E}" destId="{07839FAB-0815-494F-A876-C8D3A037B404}" srcOrd="3" destOrd="0" presId="urn:microsoft.com/office/officeart/2005/8/layout/hList1"/>
    <dgm:cxn modelId="{D01DFB7F-3148-47D5-9A2D-7CA6455C5AA7}" type="presParOf" srcId="{DFB66D04-2E31-4E86-B822-594F4B1E220E}" destId="{B0AC4633-F5CB-46AB-91AF-E692F8B0C673}" srcOrd="4" destOrd="0" presId="urn:microsoft.com/office/officeart/2005/8/layout/hList1"/>
    <dgm:cxn modelId="{2292A098-F992-4E7B-A398-0DF94AA3FFA3}" type="presParOf" srcId="{B0AC4633-F5CB-46AB-91AF-E692F8B0C673}" destId="{7C09D46E-83E5-44C2-A40B-3D40DD757A9D}" srcOrd="0" destOrd="0" presId="urn:microsoft.com/office/officeart/2005/8/layout/hList1"/>
    <dgm:cxn modelId="{04EA3077-DBE7-4499-877B-B4DD8E87CA25}" type="presParOf" srcId="{B0AC4633-F5CB-46AB-91AF-E692F8B0C673}" destId="{655DD54B-8734-43C1-A8B5-F2A5C5DDB91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970F56-5050-4D07-AF3E-EC6859F5379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324AA288-951E-45D0-A3C7-170E2E8D52C1}">
      <dgm:prSet phldrT="[텍스트]"/>
      <dgm:spPr/>
      <dgm:t>
        <a:bodyPr/>
        <a:lstStyle/>
        <a:p>
          <a:pPr latinLnBrk="1"/>
          <a:r>
            <a:rPr lang="ko-KR" altLang="en-US" dirty="0">
              <a:latin typeface="만화진흥원체" panose="020B0503000000000000" pitchFamily="50" charset="-127"/>
              <a:ea typeface="만화진흥원체" panose="020B0503000000000000" pitchFamily="50" charset="-127"/>
            </a:rPr>
            <a:t>값 수정하기</a:t>
          </a:r>
        </a:p>
      </dgm:t>
    </dgm:pt>
    <dgm:pt modelId="{018A694A-1E79-457E-BF0D-A21F7D30BED3}" type="parTrans" cxnId="{55D2486F-AF07-4A1A-9EF5-25489BBDA2F9}">
      <dgm:prSet/>
      <dgm:spPr/>
      <dgm:t>
        <a:bodyPr/>
        <a:lstStyle/>
        <a:p>
          <a:pPr latinLnBrk="1"/>
          <a:endParaRPr lang="ko-KR" altLang="en-US"/>
        </a:p>
      </dgm:t>
    </dgm:pt>
    <dgm:pt modelId="{A53C6B0B-D6E6-4763-866C-2143C4F28C46}" type="sibTrans" cxnId="{55D2486F-AF07-4A1A-9EF5-25489BBDA2F9}">
      <dgm:prSet/>
      <dgm:spPr/>
      <dgm:t>
        <a:bodyPr/>
        <a:lstStyle/>
        <a:p>
          <a:pPr latinLnBrk="1"/>
          <a:endParaRPr lang="ko-KR" altLang="en-US"/>
        </a:p>
      </dgm:t>
    </dgm:pt>
    <dgm:pt modelId="{7F52E252-FE22-4935-B5CD-0DF374A189AA}">
      <dgm:prSet phldrT="[텍스트]"/>
      <dgm:spPr/>
      <dgm:t>
        <a:bodyPr/>
        <a:lstStyle/>
        <a:p>
          <a:pPr latinLnBrk="1">
            <a:buNone/>
          </a:pPr>
          <a:r>
            <a:rPr lang="en-US" altLang="ko-KR" spc="-300" dirty="0">
              <a:solidFill>
                <a:srgbClr val="00B0F0"/>
              </a:solidFill>
              <a:latin typeface="만화진흥원체" panose="020B0503000000000000" pitchFamily="50" charset="-127"/>
              <a:ea typeface="만화진흥원체" panose="020B0503000000000000" pitchFamily="50" charset="-127"/>
            </a:rPr>
            <a:t>&gt;&gt;&gt;</a:t>
          </a:r>
          <a:r>
            <a:rPr lang="en-US" altLang="ko-KR" dirty="0">
              <a:latin typeface="만화진흥원체" panose="020B0503000000000000" pitchFamily="50" charset="-127"/>
              <a:ea typeface="만화진흥원체" panose="020B0503000000000000" pitchFamily="50" charset="-127"/>
            </a:rPr>
            <a:t> a = [ 1 , 2 , 3 ]</a:t>
          </a:r>
          <a:endParaRPr lang="ko-KR" altLang="en-US" dirty="0">
            <a:latin typeface="만화진흥원체" panose="020B0503000000000000" pitchFamily="50" charset="-127"/>
            <a:ea typeface="만화진흥원체" panose="020B0503000000000000" pitchFamily="50" charset="-127"/>
          </a:endParaRPr>
        </a:p>
      </dgm:t>
    </dgm:pt>
    <dgm:pt modelId="{AFDA1673-A8B6-41B5-AAE5-8611DEE67E4E}" type="parTrans" cxnId="{C0E3EDB1-315C-4EEA-9B6F-7CDEC57C5DCD}">
      <dgm:prSet/>
      <dgm:spPr/>
      <dgm:t>
        <a:bodyPr/>
        <a:lstStyle/>
        <a:p>
          <a:pPr latinLnBrk="1"/>
          <a:endParaRPr lang="ko-KR" altLang="en-US"/>
        </a:p>
      </dgm:t>
    </dgm:pt>
    <dgm:pt modelId="{78E37EFC-AD72-4BF4-A76F-371BF1B1DACD}" type="sibTrans" cxnId="{C0E3EDB1-315C-4EEA-9B6F-7CDEC57C5DCD}">
      <dgm:prSet/>
      <dgm:spPr/>
      <dgm:t>
        <a:bodyPr/>
        <a:lstStyle/>
        <a:p>
          <a:pPr latinLnBrk="1"/>
          <a:endParaRPr lang="ko-KR" altLang="en-US"/>
        </a:p>
      </dgm:t>
    </dgm:pt>
    <dgm:pt modelId="{FE6F0A44-9C25-4FC1-883B-DD5032686590}">
      <dgm:prSet phldrT="[텍스트]"/>
      <dgm:spPr/>
      <dgm:t>
        <a:bodyPr/>
        <a:lstStyle/>
        <a:p>
          <a:pPr latinLnBrk="1"/>
          <a:r>
            <a:rPr lang="en-US" altLang="ko-KR" dirty="0">
              <a:latin typeface="만화진흥원체" panose="020B0503000000000000" pitchFamily="50" charset="-127"/>
              <a:ea typeface="만화진흥원체" panose="020B0503000000000000" pitchFamily="50" charset="-127"/>
            </a:rPr>
            <a:t>del</a:t>
          </a:r>
          <a:r>
            <a:rPr lang="ko-KR" altLang="en-US" dirty="0">
              <a:latin typeface="만화진흥원체" panose="020B0503000000000000" pitchFamily="50" charset="-127"/>
              <a:ea typeface="만화진흥원체" panose="020B0503000000000000" pitchFamily="50" charset="-127"/>
            </a:rPr>
            <a:t>함수 사용해 요소 삭제하기</a:t>
          </a:r>
        </a:p>
      </dgm:t>
    </dgm:pt>
    <dgm:pt modelId="{36639FF5-9797-4919-A76F-467D902F6B54}" type="parTrans" cxnId="{53AFEC6C-8124-4628-974A-DF0E675BD134}">
      <dgm:prSet/>
      <dgm:spPr/>
      <dgm:t>
        <a:bodyPr/>
        <a:lstStyle/>
        <a:p>
          <a:pPr latinLnBrk="1"/>
          <a:endParaRPr lang="ko-KR" altLang="en-US"/>
        </a:p>
      </dgm:t>
    </dgm:pt>
    <dgm:pt modelId="{3448EACF-1C26-4B0B-9018-0D6B496AD314}" type="sibTrans" cxnId="{53AFEC6C-8124-4628-974A-DF0E675BD134}">
      <dgm:prSet/>
      <dgm:spPr/>
      <dgm:t>
        <a:bodyPr/>
        <a:lstStyle/>
        <a:p>
          <a:pPr latinLnBrk="1"/>
          <a:endParaRPr lang="ko-KR" altLang="en-US"/>
        </a:p>
      </dgm:t>
    </dgm:pt>
    <dgm:pt modelId="{E2988FD8-CD0E-4050-9880-192C3B4C8AD3}">
      <dgm:prSet phldrT="[텍스트]"/>
      <dgm:spPr/>
      <dgm:t>
        <a:bodyPr/>
        <a:lstStyle/>
        <a:p>
          <a:pPr latinLnBrk="1">
            <a:buNone/>
          </a:pPr>
          <a:r>
            <a:rPr lang="en-US" altLang="ko-KR" spc="-300" dirty="0">
              <a:solidFill>
                <a:srgbClr val="00B0F0"/>
              </a:solidFill>
              <a:latin typeface="만화진흥원체" panose="020B0503000000000000" pitchFamily="50" charset="-127"/>
              <a:ea typeface="만화진흥원체" panose="020B0503000000000000" pitchFamily="50" charset="-127"/>
            </a:rPr>
            <a:t>&gt;&gt;&gt;</a:t>
          </a:r>
          <a:r>
            <a:rPr lang="en-US" altLang="ko-KR" dirty="0">
              <a:latin typeface="만화진흥원체" panose="020B0503000000000000" pitchFamily="50" charset="-127"/>
              <a:ea typeface="만화진흥원체" panose="020B0503000000000000" pitchFamily="50" charset="-127"/>
            </a:rPr>
            <a:t> a = [ 1 , 2 , 3 ]</a:t>
          </a:r>
          <a:endParaRPr lang="ko-KR" altLang="en-US" dirty="0">
            <a:latin typeface="만화진흥원체" panose="020B0503000000000000" pitchFamily="50" charset="-127"/>
            <a:ea typeface="만화진흥원체" panose="020B0503000000000000" pitchFamily="50" charset="-127"/>
          </a:endParaRPr>
        </a:p>
      </dgm:t>
    </dgm:pt>
    <dgm:pt modelId="{E3F197E7-8141-4AE8-9EEF-1D3C73FB0752}" type="parTrans" cxnId="{CB8A3A1F-2963-4BA4-9114-4AEC14809303}">
      <dgm:prSet/>
      <dgm:spPr/>
      <dgm:t>
        <a:bodyPr/>
        <a:lstStyle/>
        <a:p>
          <a:pPr latinLnBrk="1"/>
          <a:endParaRPr lang="ko-KR" altLang="en-US"/>
        </a:p>
      </dgm:t>
    </dgm:pt>
    <dgm:pt modelId="{21407825-FD14-480E-97CB-622BF4E76FB4}" type="sibTrans" cxnId="{CB8A3A1F-2963-4BA4-9114-4AEC14809303}">
      <dgm:prSet/>
      <dgm:spPr/>
      <dgm:t>
        <a:bodyPr/>
        <a:lstStyle/>
        <a:p>
          <a:pPr latinLnBrk="1"/>
          <a:endParaRPr lang="ko-KR" altLang="en-US"/>
        </a:p>
      </dgm:t>
    </dgm:pt>
    <dgm:pt modelId="{6AA0865C-E117-4A3C-8B64-D145D357EFA5}">
      <dgm:prSet phldrT="[텍스트]"/>
      <dgm:spPr/>
      <dgm:t>
        <a:bodyPr/>
        <a:lstStyle/>
        <a:p>
          <a:pPr latinLnBrk="1">
            <a:buNone/>
          </a:pPr>
          <a:r>
            <a:rPr lang="en-US" altLang="ko-KR" spc="-300" dirty="0">
              <a:solidFill>
                <a:srgbClr val="00B0F0"/>
              </a:solidFill>
              <a:latin typeface="만화진흥원체" panose="020B0503000000000000" pitchFamily="50" charset="-127"/>
              <a:ea typeface="만화진흥원체" panose="020B0503000000000000" pitchFamily="50" charset="-127"/>
            </a:rPr>
            <a:t>&gt;&gt;&gt;</a:t>
          </a:r>
          <a:r>
            <a:rPr lang="en-US" altLang="ko-KR" dirty="0">
              <a:latin typeface="만화진흥원체" panose="020B0503000000000000" pitchFamily="50" charset="-127"/>
              <a:ea typeface="만화진흥원체" panose="020B0503000000000000" pitchFamily="50" charset="-127"/>
            </a:rPr>
            <a:t> a [ 2 ] = 4</a:t>
          </a:r>
          <a:endParaRPr lang="ko-KR" altLang="en-US" dirty="0">
            <a:latin typeface="만화진흥원체" panose="020B0503000000000000" pitchFamily="50" charset="-127"/>
            <a:ea typeface="만화진흥원체" panose="020B0503000000000000" pitchFamily="50" charset="-127"/>
          </a:endParaRPr>
        </a:p>
      </dgm:t>
    </dgm:pt>
    <dgm:pt modelId="{3749E02E-B556-48FE-BC9C-B5F30E95FF09}" type="parTrans" cxnId="{F49B1D08-5EAB-42FC-951A-DC6D10A132C4}">
      <dgm:prSet/>
      <dgm:spPr/>
      <dgm:t>
        <a:bodyPr/>
        <a:lstStyle/>
        <a:p>
          <a:pPr latinLnBrk="1"/>
          <a:endParaRPr lang="ko-KR" altLang="en-US"/>
        </a:p>
      </dgm:t>
    </dgm:pt>
    <dgm:pt modelId="{C232079E-D3AB-4732-86C0-33ABEB0CA62F}" type="sibTrans" cxnId="{F49B1D08-5EAB-42FC-951A-DC6D10A132C4}">
      <dgm:prSet/>
      <dgm:spPr/>
      <dgm:t>
        <a:bodyPr/>
        <a:lstStyle/>
        <a:p>
          <a:pPr latinLnBrk="1"/>
          <a:endParaRPr lang="ko-KR" altLang="en-US"/>
        </a:p>
      </dgm:t>
    </dgm:pt>
    <dgm:pt modelId="{BC4EB5EA-6082-4E9D-AA49-09A3126C1D2D}">
      <dgm:prSet phldrT="[텍스트]"/>
      <dgm:spPr/>
      <dgm:t>
        <a:bodyPr/>
        <a:lstStyle/>
        <a:p>
          <a:pPr latinLnBrk="1">
            <a:buNone/>
          </a:pPr>
          <a:r>
            <a:rPr lang="en-US" altLang="ko-KR" spc="-300" dirty="0">
              <a:solidFill>
                <a:srgbClr val="00B0F0"/>
              </a:solidFill>
              <a:latin typeface="만화진흥원체" panose="020B0503000000000000" pitchFamily="50" charset="-127"/>
              <a:ea typeface="만화진흥원체" panose="020B0503000000000000" pitchFamily="50" charset="-127"/>
            </a:rPr>
            <a:t>&gt;&gt;&gt;</a:t>
          </a:r>
          <a:r>
            <a:rPr lang="en-US" altLang="ko-KR" dirty="0">
              <a:latin typeface="만화진흥원체" panose="020B0503000000000000" pitchFamily="50" charset="-127"/>
              <a:ea typeface="만화진흥원체" panose="020B0503000000000000" pitchFamily="50" charset="-127"/>
            </a:rPr>
            <a:t> a </a:t>
          </a:r>
          <a:endParaRPr lang="ko-KR" altLang="en-US" dirty="0">
            <a:latin typeface="만화진흥원체" panose="020B0503000000000000" pitchFamily="50" charset="-127"/>
            <a:ea typeface="만화진흥원체" panose="020B0503000000000000" pitchFamily="50" charset="-127"/>
          </a:endParaRPr>
        </a:p>
      </dgm:t>
    </dgm:pt>
    <dgm:pt modelId="{448C62D4-9606-4F9B-86C8-1447DFE11ADA}" type="parTrans" cxnId="{99AAB496-30DE-4588-9B5A-658CCB90A337}">
      <dgm:prSet/>
      <dgm:spPr/>
      <dgm:t>
        <a:bodyPr/>
        <a:lstStyle/>
        <a:p>
          <a:pPr latinLnBrk="1"/>
          <a:endParaRPr lang="ko-KR" altLang="en-US"/>
        </a:p>
      </dgm:t>
    </dgm:pt>
    <dgm:pt modelId="{D4D192CE-E0C5-4547-875E-5E023882B135}" type="sibTrans" cxnId="{99AAB496-30DE-4588-9B5A-658CCB90A337}">
      <dgm:prSet/>
      <dgm:spPr/>
      <dgm:t>
        <a:bodyPr/>
        <a:lstStyle/>
        <a:p>
          <a:pPr latinLnBrk="1"/>
          <a:endParaRPr lang="ko-KR" altLang="en-US"/>
        </a:p>
      </dgm:t>
    </dgm:pt>
    <dgm:pt modelId="{2748B26D-BD0D-4DFF-9603-2C5F6B890304}">
      <dgm:prSet phldrT="[텍스트]"/>
      <dgm:spPr/>
      <dgm:t>
        <a:bodyPr/>
        <a:lstStyle/>
        <a:p>
          <a:pPr latinLnBrk="1">
            <a:buNone/>
          </a:pPr>
          <a:r>
            <a:rPr lang="en-US" altLang="ko-KR" spc="-300" dirty="0">
              <a:solidFill>
                <a:srgbClr val="00B0F0"/>
              </a:solidFill>
              <a:latin typeface="만화진흥원체" panose="020B0503000000000000" pitchFamily="50" charset="-127"/>
              <a:ea typeface="만화진흥원체" panose="020B0503000000000000" pitchFamily="50" charset="-127"/>
            </a:rPr>
            <a:t>&gt;&gt;&gt;</a:t>
          </a:r>
          <a:r>
            <a:rPr lang="en-US" altLang="ko-KR" dirty="0">
              <a:latin typeface="만화진흥원체" panose="020B0503000000000000" pitchFamily="50" charset="-127"/>
              <a:ea typeface="만화진흥원체" panose="020B0503000000000000" pitchFamily="50" charset="-127"/>
            </a:rPr>
            <a:t> del a [ 1 ]</a:t>
          </a:r>
          <a:endParaRPr lang="ko-KR" altLang="en-US" dirty="0">
            <a:latin typeface="만화진흥원체" panose="020B0503000000000000" pitchFamily="50" charset="-127"/>
            <a:ea typeface="만화진흥원체" panose="020B0503000000000000" pitchFamily="50" charset="-127"/>
          </a:endParaRPr>
        </a:p>
      </dgm:t>
    </dgm:pt>
    <dgm:pt modelId="{695A697A-F2B5-40C4-A5FC-F8FD29EF9D73}" type="parTrans" cxnId="{2CFC948C-F1E0-4B82-9311-DB543A3F1C67}">
      <dgm:prSet/>
      <dgm:spPr/>
      <dgm:t>
        <a:bodyPr/>
        <a:lstStyle/>
        <a:p>
          <a:pPr latinLnBrk="1"/>
          <a:endParaRPr lang="ko-KR" altLang="en-US"/>
        </a:p>
      </dgm:t>
    </dgm:pt>
    <dgm:pt modelId="{7A0F316C-16E6-4B20-A4D1-53B84495C016}" type="sibTrans" cxnId="{2CFC948C-F1E0-4B82-9311-DB543A3F1C67}">
      <dgm:prSet/>
      <dgm:spPr/>
      <dgm:t>
        <a:bodyPr/>
        <a:lstStyle/>
        <a:p>
          <a:pPr latinLnBrk="1"/>
          <a:endParaRPr lang="ko-KR" altLang="en-US"/>
        </a:p>
      </dgm:t>
    </dgm:pt>
    <dgm:pt modelId="{76EB5EE9-0FF2-48D5-BE56-98E5456317E3}">
      <dgm:prSet phldrT="[텍스트]"/>
      <dgm:spPr/>
      <dgm:t>
        <a:bodyPr/>
        <a:lstStyle/>
        <a:p>
          <a:pPr latinLnBrk="1">
            <a:buNone/>
          </a:pPr>
          <a:r>
            <a:rPr lang="en-US" altLang="ko-KR" spc="-300" dirty="0">
              <a:solidFill>
                <a:srgbClr val="00B0F0"/>
              </a:solidFill>
              <a:latin typeface="만화진흥원체" panose="020B0503000000000000" pitchFamily="50" charset="-127"/>
              <a:ea typeface="만화진흥원체" panose="020B0503000000000000" pitchFamily="50" charset="-127"/>
            </a:rPr>
            <a:t>&gt;&gt;&gt;</a:t>
          </a:r>
          <a:r>
            <a:rPr lang="en-US" altLang="ko-KR" dirty="0">
              <a:latin typeface="만화진흥원체" panose="020B0503000000000000" pitchFamily="50" charset="-127"/>
              <a:ea typeface="만화진흥원체" panose="020B0503000000000000" pitchFamily="50" charset="-127"/>
            </a:rPr>
            <a:t> a</a:t>
          </a:r>
          <a:endParaRPr lang="ko-KR" altLang="en-US" dirty="0">
            <a:latin typeface="만화진흥원체" panose="020B0503000000000000" pitchFamily="50" charset="-127"/>
            <a:ea typeface="만화진흥원체" panose="020B0503000000000000" pitchFamily="50" charset="-127"/>
          </a:endParaRPr>
        </a:p>
      </dgm:t>
    </dgm:pt>
    <dgm:pt modelId="{5FF25ED3-28D0-4AD6-8545-38DED39C9C59}" type="parTrans" cxnId="{5F379A42-2470-4BEE-80F6-664ACA85FA36}">
      <dgm:prSet/>
      <dgm:spPr/>
      <dgm:t>
        <a:bodyPr/>
        <a:lstStyle/>
        <a:p>
          <a:pPr latinLnBrk="1"/>
          <a:endParaRPr lang="ko-KR" altLang="en-US"/>
        </a:p>
      </dgm:t>
    </dgm:pt>
    <dgm:pt modelId="{4D22343F-954C-4845-AC14-D8E17079199C}" type="sibTrans" cxnId="{5F379A42-2470-4BEE-80F6-664ACA85FA36}">
      <dgm:prSet/>
      <dgm:spPr/>
      <dgm:t>
        <a:bodyPr/>
        <a:lstStyle/>
        <a:p>
          <a:pPr latinLnBrk="1"/>
          <a:endParaRPr lang="ko-KR" altLang="en-US"/>
        </a:p>
      </dgm:t>
    </dgm:pt>
    <dgm:pt modelId="{0EF1CD18-A414-4014-BF3A-B30A38CD79CE}" type="pres">
      <dgm:prSet presAssocID="{30970F56-5050-4D07-AF3E-EC6859F53793}" presName="Name0" presStyleCnt="0">
        <dgm:presLayoutVars>
          <dgm:dir/>
          <dgm:animLvl val="lvl"/>
          <dgm:resizeHandles val="exact"/>
        </dgm:presLayoutVars>
      </dgm:prSet>
      <dgm:spPr/>
    </dgm:pt>
    <dgm:pt modelId="{9B959AB2-B1BD-4978-B809-3DD44C52A278}" type="pres">
      <dgm:prSet presAssocID="{324AA288-951E-45D0-A3C7-170E2E8D52C1}" presName="composite" presStyleCnt="0"/>
      <dgm:spPr/>
    </dgm:pt>
    <dgm:pt modelId="{E9F6747F-9216-403B-8042-ABC8D904BC7B}" type="pres">
      <dgm:prSet presAssocID="{324AA288-951E-45D0-A3C7-170E2E8D52C1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6C76AD16-76A2-4A26-89CF-6EA85283F2D6}" type="pres">
      <dgm:prSet presAssocID="{324AA288-951E-45D0-A3C7-170E2E8D52C1}" presName="desTx" presStyleLbl="alignAccFollowNode1" presStyleIdx="0" presStyleCnt="2">
        <dgm:presLayoutVars>
          <dgm:bulletEnabled val="1"/>
        </dgm:presLayoutVars>
      </dgm:prSet>
      <dgm:spPr/>
    </dgm:pt>
    <dgm:pt modelId="{A0EAD7F0-31FA-4FE1-B402-57882C33E065}" type="pres">
      <dgm:prSet presAssocID="{A53C6B0B-D6E6-4763-866C-2143C4F28C46}" presName="space" presStyleCnt="0"/>
      <dgm:spPr/>
    </dgm:pt>
    <dgm:pt modelId="{E22BBCCC-C83D-415D-B93A-A0FC7C1C295A}" type="pres">
      <dgm:prSet presAssocID="{FE6F0A44-9C25-4FC1-883B-DD5032686590}" presName="composite" presStyleCnt="0"/>
      <dgm:spPr/>
    </dgm:pt>
    <dgm:pt modelId="{B0D4C439-0F6B-4AD1-A791-5DD6E686CE69}" type="pres">
      <dgm:prSet presAssocID="{FE6F0A44-9C25-4FC1-883B-DD5032686590}" presName="parTx" presStyleLbl="alignNode1" presStyleIdx="1" presStyleCnt="2" custScaleX="119574">
        <dgm:presLayoutVars>
          <dgm:chMax val="0"/>
          <dgm:chPref val="0"/>
          <dgm:bulletEnabled val="1"/>
        </dgm:presLayoutVars>
      </dgm:prSet>
      <dgm:spPr/>
    </dgm:pt>
    <dgm:pt modelId="{CD091C35-608E-4179-A005-2F2CFA608129}" type="pres">
      <dgm:prSet presAssocID="{FE6F0A44-9C25-4FC1-883B-DD5032686590}" presName="desTx" presStyleLbl="alignAccFollowNode1" presStyleIdx="1" presStyleCnt="2" custScaleX="119581">
        <dgm:presLayoutVars>
          <dgm:bulletEnabled val="1"/>
        </dgm:presLayoutVars>
      </dgm:prSet>
      <dgm:spPr/>
    </dgm:pt>
  </dgm:ptLst>
  <dgm:cxnLst>
    <dgm:cxn modelId="{F49B1D08-5EAB-42FC-951A-DC6D10A132C4}" srcId="{324AA288-951E-45D0-A3C7-170E2E8D52C1}" destId="{6AA0865C-E117-4A3C-8B64-D145D357EFA5}" srcOrd="1" destOrd="0" parTransId="{3749E02E-B556-48FE-BC9C-B5F30E95FF09}" sibTransId="{C232079E-D3AB-4732-86C0-33ABEB0CA62F}"/>
    <dgm:cxn modelId="{CB8A3A1F-2963-4BA4-9114-4AEC14809303}" srcId="{FE6F0A44-9C25-4FC1-883B-DD5032686590}" destId="{E2988FD8-CD0E-4050-9880-192C3B4C8AD3}" srcOrd="0" destOrd="0" parTransId="{E3F197E7-8141-4AE8-9EEF-1D3C73FB0752}" sibTransId="{21407825-FD14-480E-97CB-622BF4E76FB4}"/>
    <dgm:cxn modelId="{3E86FD21-D388-4D70-A9BA-8D181A84921B}" type="presOf" srcId="{324AA288-951E-45D0-A3C7-170E2E8D52C1}" destId="{E9F6747F-9216-403B-8042-ABC8D904BC7B}" srcOrd="0" destOrd="0" presId="urn:microsoft.com/office/officeart/2005/8/layout/hList1"/>
    <dgm:cxn modelId="{91A63F2A-0C9F-46BF-9AB7-948C36054E96}" type="presOf" srcId="{E2988FD8-CD0E-4050-9880-192C3B4C8AD3}" destId="{CD091C35-608E-4179-A005-2F2CFA608129}" srcOrd="0" destOrd="0" presId="urn:microsoft.com/office/officeart/2005/8/layout/hList1"/>
    <dgm:cxn modelId="{5F379A42-2470-4BEE-80F6-664ACA85FA36}" srcId="{FE6F0A44-9C25-4FC1-883B-DD5032686590}" destId="{76EB5EE9-0FF2-48D5-BE56-98E5456317E3}" srcOrd="2" destOrd="0" parTransId="{5FF25ED3-28D0-4AD6-8545-38DED39C9C59}" sibTransId="{4D22343F-954C-4845-AC14-D8E17079199C}"/>
    <dgm:cxn modelId="{6173BB68-1B07-4ACD-8011-B9F9E1F2BBF3}" type="presOf" srcId="{FE6F0A44-9C25-4FC1-883B-DD5032686590}" destId="{B0D4C439-0F6B-4AD1-A791-5DD6E686CE69}" srcOrd="0" destOrd="0" presId="urn:microsoft.com/office/officeart/2005/8/layout/hList1"/>
    <dgm:cxn modelId="{53AFEC6C-8124-4628-974A-DF0E675BD134}" srcId="{30970F56-5050-4D07-AF3E-EC6859F53793}" destId="{FE6F0A44-9C25-4FC1-883B-DD5032686590}" srcOrd="1" destOrd="0" parTransId="{36639FF5-9797-4919-A76F-467D902F6B54}" sibTransId="{3448EACF-1C26-4B0B-9018-0D6B496AD314}"/>
    <dgm:cxn modelId="{55D2486F-AF07-4A1A-9EF5-25489BBDA2F9}" srcId="{30970F56-5050-4D07-AF3E-EC6859F53793}" destId="{324AA288-951E-45D0-A3C7-170E2E8D52C1}" srcOrd="0" destOrd="0" parTransId="{018A694A-1E79-457E-BF0D-A21F7D30BED3}" sibTransId="{A53C6B0B-D6E6-4763-866C-2143C4F28C46}"/>
    <dgm:cxn modelId="{4E14B55A-532E-4F73-B09A-103752F03029}" type="presOf" srcId="{30970F56-5050-4D07-AF3E-EC6859F53793}" destId="{0EF1CD18-A414-4014-BF3A-B30A38CD79CE}" srcOrd="0" destOrd="0" presId="urn:microsoft.com/office/officeart/2005/8/layout/hList1"/>
    <dgm:cxn modelId="{A92C168C-3E33-4C66-B4CE-133BACAC8D0E}" type="presOf" srcId="{2748B26D-BD0D-4DFF-9603-2C5F6B890304}" destId="{CD091C35-608E-4179-A005-2F2CFA608129}" srcOrd="0" destOrd="1" presId="urn:microsoft.com/office/officeart/2005/8/layout/hList1"/>
    <dgm:cxn modelId="{2CFC948C-F1E0-4B82-9311-DB543A3F1C67}" srcId="{FE6F0A44-9C25-4FC1-883B-DD5032686590}" destId="{2748B26D-BD0D-4DFF-9603-2C5F6B890304}" srcOrd="1" destOrd="0" parTransId="{695A697A-F2B5-40C4-A5FC-F8FD29EF9D73}" sibTransId="{7A0F316C-16E6-4B20-A4D1-53B84495C016}"/>
    <dgm:cxn modelId="{99AAB496-30DE-4588-9B5A-658CCB90A337}" srcId="{324AA288-951E-45D0-A3C7-170E2E8D52C1}" destId="{BC4EB5EA-6082-4E9D-AA49-09A3126C1D2D}" srcOrd="2" destOrd="0" parTransId="{448C62D4-9606-4F9B-86C8-1447DFE11ADA}" sibTransId="{D4D192CE-E0C5-4547-875E-5E023882B135}"/>
    <dgm:cxn modelId="{523D17AB-63E1-4AB5-B8ED-40047ABC3D8A}" type="presOf" srcId="{76EB5EE9-0FF2-48D5-BE56-98E5456317E3}" destId="{CD091C35-608E-4179-A005-2F2CFA608129}" srcOrd="0" destOrd="2" presId="urn:microsoft.com/office/officeart/2005/8/layout/hList1"/>
    <dgm:cxn modelId="{C0E3EDB1-315C-4EEA-9B6F-7CDEC57C5DCD}" srcId="{324AA288-951E-45D0-A3C7-170E2E8D52C1}" destId="{7F52E252-FE22-4935-B5CD-0DF374A189AA}" srcOrd="0" destOrd="0" parTransId="{AFDA1673-A8B6-41B5-AAE5-8611DEE67E4E}" sibTransId="{78E37EFC-AD72-4BF4-A76F-371BF1B1DACD}"/>
    <dgm:cxn modelId="{0C2768D4-CBD2-4875-8774-B91D811D3451}" type="presOf" srcId="{6AA0865C-E117-4A3C-8B64-D145D357EFA5}" destId="{6C76AD16-76A2-4A26-89CF-6EA85283F2D6}" srcOrd="0" destOrd="1" presId="urn:microsoft.com/office/officeart/2005/8/layout/hList1"/>
    <dgm:cxn modelId="{9464D2EC-EDB5-474B-A425-2A8F19A0C1B8}" type="presOf" srcId="{BC4EB5EA-6082-4E9D-AA49-09A3126C1D2D}" destId="{6C76AD16-76A2-4A26-89CF-6EA85283F2D6}" srcOrd="0" destOrd="2" presId="urn:microsoft.com/office/officeart/2005/8/layout/hList1"/>
    <dgm:cxn modelId="{8970F4FB-AA72-4ACC-9A4F-5BF949489A92}" type="presOf" srcId="{7F52E252-FE22-4935-B5CD-0DF374A189AA}" destId="{6C76AD16-76A2-4A26-89CF-6EA85283F2D6}" srcOrd="0" destOrd="0" presId="urn:microsoft.com/office/officeart/2005/8/layout/hList1"/>
    <dgm:cxn modelId="{4BDF3421-5042-4B40-9798-EF612F62B231}" type="presParOf" srcId="{0EF1CD18-A414-4014-BF3A-B30A38CD79CE}" destId="{9B959AB2-B1BD-4978-B809-3DD44C52A278}" srcOrd="0" destOrd="0" presId="urn:microsoft.com/office/officeart/2005/8/layout/hList1"/>
    <dgm:cxn modelId="{7BE5428C-B99D-45C0-A501-F5DB334A9B01}" type="presParOf" srcId="{9B959AB2-B1BD-4978-B809-3DD44C52A278}" destId="{E9F6747F-9216-403B-8042-ABC8D904BC7B}" srcOrd="0" destOrd="0" presId="urn:microsoft.com/office/officeart/2005/8/layout/hList1"/>
    <dgm:cxn modelId="{1C20E32F-B250-47EF-94CB-C1BA96F9BD31}" type="presParOf" srcId="{9B959AB2-B1BD-4978-B809-3DD44C52A278}" destId="{6C76AD16-76A2-4A26-89CF-6EA85283F2D6}" srcOrd="1" destOrd="0" presId="urn:microsoft.com/office/officeart/2005/8/layout/hList1"/>
    <dgm:cxn modelId="{0ABB4870-CE88-404B-9B92-4989C4107858}" type="presParOf" srcId="{0EF1CD18-A414-4014-BF3A-B30A38CD79CE}" destId="{A0EAD7F0-31FA-4FE1-B402-57882C33E065}" srcOrd="1" destOrd="0" presId="urn:microsoft.com/office/officeart/2005/8/layout/hList1"/>
    <dgm:cxn modelId="{5A864815-828B-44CA-9341-C60867A99CF3}" type="presParOf" srcId="{0EF1CD18-A414-4014-BF3A-B30A38CD79CE}" destId="{E22BBCCC-C83D-415D-B93A-A0FC7C1C295A}" srcOrd="2" destOrd="0" presId="urn:microsoft.com/office/officeart/2005/8/layout/hList1"/>
    <dgm:cxn modelId="{C26FE80A-5ECF-41B5-9D85-A52637EE1DCA}" type="presParOf" srcId="{E22BBCCC-C83D-415D-B93A-A0FC7C1C295A}" destId="{B0D4C439-0F6B-4AD1-A791-5DD6E686CE69}" srcOrd="0" destOrd="0" presId="urn:microsoft.com/office/officeart/2005/8/layout/hList1"/>
    <dgm:cxn modelId="{82087B02-8F15-41F5-96BB-A1BAF913515C}" type="presParOf" srcId="{E22BBCCC-C83D-415D-B93A-A0FC7C1C295A}" destId="{CD091C35-608E-4179-A005-2F2CFA60812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0970F56-5050-4D07-AF3E-EC6859F5379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324AA288-951E-45D0-A3C7-170E2E8D52C1}">
      <dgm:prSet phldrT="[텍스트]"/>
      <dgm:spPr/>
      <dgm:t>
        <a:bodyPr/>
        <a:lstStyle/>
        <a:p>
          <a:pPr latinLnBrk="1"/>
          <a:r>
            <a:rPr lang="ko-KR" altLang="en-US" dirty="0">
              <a:latin typeface="만화진흥원체" panose="020B0503000000000000" pitchFamily="50" charset="-127"/>
              <a:ea typeface="만화진흥원체" panose="020B0503000000000000" pitchFamily="50" charset="-127"/>
            </a:rPr>
            <a:t>값 수정하기</a:t>
          </a:r>
        </a:p>
      </dgm:t>
    </dgm:pt>
    <dgm:pt modelId="{018A694A-1E79-457E-BF0D-A21F7D30BED3}" type="parTrans" cxnId="{55D2486F-AF07-4A1A-9EF5-25489BBDA2F9}">
      <dgm:prSet/>
      <dgm:spPr/>
      <dgm:t>
        <a:bodyPr/>
        <a:lstStyle/>
        <a:p>
          <a:pPr latinLnBrk="1"/>
          <a:endParaRPr lang="ko-KR" altLang="en-US"/>
        </a:p>
      </dgm:t>
    </dgm:pt>
    <dgm:pt modelId="{A53C6B0B-D6E6-4763-866C-2143C4F28C46}" type="sibTrans" cxnId="{55D2486F-AF07-4A1A-9EF5-25489BBDA2F9}">
      <dgm:prSet/>
      <dgm:spPr/>
      <dgm:t>
        <a:bodyPr/>
        <a:lstStyle/>
        <a:p>
          <a:pPr latinLnBrk="1"/>
          <a:endParaRPr lang="ko-KR" altLang="en-US"/>
        </a:p>
      </dgm:t>
    </dgm:pt>
    <dgm:pt modelId="{7F52E252-FE22-4935-B5CD-0DF374A189AA}">
      <dgm:prSet phldrT="[텍스트]"/>
      <dgm:spPr/>
      <dgm:t>
        <a:bodyPr/>
        <a:lstStyle/>
        <a:p>
          <a:pPr latinLnBrk="1">
            <a:buNone/>
          </a:pPr>
          <a:r>
            <a:rPr lang="en-US" altLang="ko-KR" spc="-300" dirty="0">
              <a:solidFill>
                <a:srgbClr val="00B0F0"/>
              </a:solidFill>
              <a:latin typeface="만화진흥원체" panose="020B0503000000000000" pitchFamily="50" charset="-127"/>
              <a:ea typeface="만화진흥원체" panose="020B0503000000000000" pitchFamily="50" charset="-127"/>
            </a:rPr>
            <a:t>&gt;&gt;&gt;</a:t>
          </a:r>
          <a:r>
            <a:rPr lang="en-US" altLang="ko-KR" dirty="0">
              <a:latin typeface="만화진흥원체" panose="020B0503000000000000" pitchFamily="50" charset="-127"/>
              <a:ea typeface="만화진흥원체" panose="020B0503000000000000" pitchFamily="50" charset="-127"/>
            </a:rPr>
            <a:t> a = [ 1 , 2 , 3 ]</a:t>
          </a:r>
          <a:endParaRPr lang="ko-KR" altLang="en-US" dirty="0">
            <a:latin typeface="만화진흥원체" panose="020B0503000000000000" pitchFamily="50" charset="-127"/>
            <a:ea typeface="만화진흥원체" panose="020B0503000000000000" pitchFamily="50" charset="-127"/>
          </a:endParaRPr>
        </a:p>
      </dgm:t>
    </dgm:pt>
    <dgm:pt modelId="{AFDA1673-A8B6-41B5-AAE5-8611DEE67E4E}" type="parTrans" cxnId="{C0E3EDB1-315C-4EEA-9B6F-7CDEC57C5DCD}">
      <dgm:prSet/>
      <dgm:spPr/>
      <dgm:t>
        <a:bodyPr/>
        <a:lstStyle/>
        <a:p>
          <a:pPr latinLnBrk="1"/>
          <a:endParaRPr lang="ko-KR" altLang="en-US"/>
        </a:p>
      </dgm:t>
    </dgm:pt>
    <dgm:pt modelId="{78E37EFC-AD72-4BF4-A76F-371BF1B1DACD}" type="sibTrans" cxnId="{C0E3EDB1-315C-4EEA-9B6F-7CDEC57C5DCD}">
      <dgm:prSet/>
      <dgm:spPr/>
      <dgm:t>
        <a:bodyPr/>
        <a:lstStyle/>
        <a:p>
          <a:pPr latinLnBrk="1"/>
          <a:endParaRPr lang="ko-KR" altLang="en-US"/>
        </a:p>
      </dgm:t>
    </dgm:pt>
    <dgm:pt modelId="{FE6F0A44-9C25-4FC1-883B-DD5032686590}">
      <dgm:prSet phldrT="[텍스트]"/>
      <dgm:spPr/>
      <dgm:t>
        <a:bodyPr/>
        <a:lstStyle/>
        <a:p>
          <a:pPr latinLnBrk="1"/>
          <a:r>
            <a:rPr lang="en-US" altLang="ko-KR" dirty="0">
              <a:latin typeface="만화진흥원체" panose="020B0503000000000000" pitchFamily="50" charset="-127"/>
              <a:ea typeface="만화진흥원체" panose="020B0503000000000000" pitchFamily="50" charset="-127"/>
            </a:rPr>
            <a:t>del</a:t>
          </a:r>
          <a:r>
            <a:rPr lang="ko-KR" altLang="en-US" dirty="0">
              <a:latin typeface="만화진흥원체" panose="020B0503000000000000" pitchFamily="50" charset="-127"/>
              <a:ea typeface="만화진흥원체" panose="020B0503000000000000" pitchFamily="50" charset="-127"/>
            </a:rPr>
            <a:t>함수 사용해 요소 삭제하기</a:t>
          </a:r>
        </a:p>
      </dgm:t>
    </dgm:pt>
    <dgm:pt modelId="{36639FF5-9797-4919-A76F-467D902F6B54}" type="parTrans" cxnId="{53AFEC6C-8124-4628-974A-DF0E675BD134}">
      <dgm:prSet/>
      <dgm:spPr/>
      <dgm:t>
        <a:bodyPr/>
        <a:lstStyle/>
        <a:p>
          <a:pPr latinLnBrk="1"/>
          <a:endParaRPr lang="ko-KR" altLang="en-US"/>
        </a:p>
      </dgm:t>
    </dgm:pt>
    <dgm:pt modelId="{3448EACF-1C26-4B0B-9018-0D6B496AD314}" type="sibTrans" cxnId="{53AFEC6C-8124-4628-974A-DF0E675BD134}">
      <dgm:prSet/>
      <dgm:spPr/>
      <dgm:t>
        <a:bodyPr/>
        <a:lstStyle/>
        <a:p>
          <a:pPr latinLnBrk="1"/>
          <a:endParaRPr lang="ko-KR" altLang="en-US"/>
        </a:p>
      </dgm:t>
    </dgm:pt>
    <dgm:pt modelId="{E2988FD8-CD0E-4050-9880-192C3B4C8AD3}">
      <dgm:prSet phldrT="[텍스트]"/>
      <dgm:spPr/>
      <dgm:t>
        <a:bodyPr/>
        <a:lstStyle/>
        <a:p>
          <a:pPr latinLnBrk="1">
            <a:buNone/>
          </a:pPr>
          <a:r>
            <a:rPr lang="en-US" altLang="ko-KR" spc="-300" dirty="0">
              <a:solidFill>
                <a:srgbClr val="00B0F0"/>
              </a:solidFill>
              <a:latin typeface="만화진흥원체" panose="020B0503000000000000" pitchFamily="50" charset="-127"/>
              <a:ea typeface="만화진흥원체" panose="020B0503000000000000" pitchFamily="50" charset="-127"/>
            </a:rPr>
            <a:t>&gt;&gt;&gt;</a:t>
          </a:r>
          <a:r>
            <a:rPr lang="en-US" altLang="ko-KR" dirty="0">
              <a:latin typeface="만화진흥원체" panose="020B0503000000000000" pitchFamily="50" charset="-127"/>
              <a:ea typeface="만화진흥원체" panose="020B0503000000000000" pitchFamily="50" charset="-127"/>
            </a:rPr>
            <a:t> a = [ 1 , 2 , 3 , 4 , 5]</a:t>
          </a:r>
          <a:endParaRPr lang="ko-KR" altLang="en-US" dirty="0">
            <a:latin typeface="만화진흥원체" panose="020B0503000000000000" pitchFamily="50" charset="-127"/>
            <a:ea typeface="만화진흥원체" panose="020B0503000000000000" pitchFamily="50" charset="-127"/>
          </a:endParaRPr>
        </a:p>
      </dgm:t>
    </dgm:pt>
    <dgm:pt modelId="{E3F197E7-8141-4AE8-9EEF-1D3C73FB0752}" type="parTrans" cxnId="{CB8A3A1F-2963-4BA4-9114-4AEC14809303}">
      <dgm:prSet/>
      <dgm:spPr/>
      <dgm:t>
        <a:bodyPr/>
        <a:lstStyle/>
        <a:p>
          <a:pPr latinLnBrk="1"/>
          <a:endParaRPr lang="ko-KR" altLang="en-US"/>
        </a:p>
      </dgm:t>
    </dgm:pt>
    <dgm:pt modelId="{21407825-FD14-480E-97CB-622BF4E76FB4}" type="sibTrans" cxnId="{CB8A3A1F-2963-4BA4-9114-4AEC14809303}">
      <dgm:prSet/>
      <dgm:spPr/>
      <dgm:t>
        <a:bodyPr/>
        <a:lstStyle/>
        <a:p>
          <a:pPr latinLnBrk="1"/>
          <a:endParaRPr lang="ko-KR" altLang="en-US"/>
        </a:p>
      </dgm:t>
    </dgm:pt>
    <dgm:pt modelId="{6AA0865C-E117-4A3C-8B64-D145D357EFA5}">
      <dgm:prSet phldrT="[텍스트]"/>
      <dgm:spPr/>
      <dgm:t>
        <a:bodyPr/>
        <a:lstStyle/>
        <a:p>
          <a:pPr latinLnBrk="1">
            <a:buNone/>
          </a:pPr>
          <a:r>
            <a:rPr lang="en-US" altLang="ko-KR" spc="-300" dirty="0">
              <a:solidFill>
                <a:srgbClr val="00B0F0"/>
              </a:solidFill>
              <a:latin typeface="만화진흥원체" panose="020B0503000000000000" pitchFamily="50" charset="-127"/>
              <a:ea typeface="만화진흥원체" panose="020B0503000000000000" pitchFamily="50" charset="-127"/>
            </a:rPr>
            <a:t>&gt;&gt;&gt;</a:t>
          </a:r>
          <a:r>
            <a:rPr lang="en-US" altLang="ko-KR" dirty="0">
              <a:latin typeface="만화진흥원체" panose="020B0503000000000000" pitchFamily="50" charset="-127"/>
              <a:ea typeface="만화진흥원체" panose="020B0503000000000000" pitchFamily="50" charset="-127"/>
            </a:rPr>
            <a:t> a [ 2 ] = 4</a:t>
          </a:r>
          <a:endParaRPr lang="ko-KR" altLang="en-US" dirty="0">
            <a:latin typeface="만화진흥원체" panose="020B0503000000000000" pitchFamily="50" charset="-127"/>
            <a:ea typeface="만화진흥원체" panose="020B0503000000000000" pitchFamily="50" charset="-127"/>
          </a:endParaRPr>
        </a:p>
      </dgm:t>
    </dgm:pt>
    <dgm:pt modelId="{3749E02E-B556-48FE-BC9C-B5F30E95FF09}" type="parTrans" cxnId="{F49B1D08-5EAB-42FC-951A-DC6D10A132C4}">
      <dgm:prSet/>
      <dgm:spPr/>
      <dgm:t>
        <a:bodyPr/>
        <a:lstStyle/>
        <a:p>
          <a:pPr latinLnBrk="1"/>
          <a:endParaRPr lang="ko-KR" altLang="en-US"/>
        </a:p>
      </dgm:t>
    </dgm:pt>
    <dgm:pt modelId="{C232079E-D3AB-4732-86C0-33ABEB0CA62F}" type="sibTrans" cxnId="{F49B1D08-5EAB-42FC-951A-DC6D10A132C4}">
      <dgm:prSet/>
      <dgm:spPr/>
      <dgm:t>
        <a:bodyPr/>
        <a:lstStyle/>
        <a:p>
          <a:pPr latinLnBrk="1"/>
          <a:endParaRPr lang="ko-KR" altLang="en-US"/>
        </a:p>
      </dgm:t>
    </dgm:pt>
    <dgm:pt modelId="{BC4EB5EA-6082-4E9D-AA49-09A3126C1D2D}">
      <dgm:prSet phldrT="[텍스트]"/>
      <dgm:spPr/>
      <dgm:t>
        <a:bodyPr/>
        <a:lstStyle/>
        <a:p>
          <a:pPr latinLnBrk="1">
            <a:buNone/>
          </a:pPr>
          <a:r>
            <a:rPr lang="en-US" altLang="ko-KR" spc="-300" dirty="0">
              <a:solidFill>
                <a:srgbClr val="00B0F0"/>
              </a:solidFill>
              <a:latin typeface="만화진흥원체" panose="020B0503000000000000" pitchFamily="50" charset="-127"/>
              <a:ea typeface="만화진흥원체" panose="020B0503000000000000" pitchFamily="50" charset="-127"/>
            </a:rPr>
            <a:t>&gt;&gt;&gt;</a:t>
          </a:r>
          <a:r>
            <a:rPr lang="en-US" altLang="ko-KR" dirty="0">
              <a:latin typeface="만화진흥원체" panose="020B0503000000000000" pitchFamily="50" charset="-127"/>
              <a:ea typeface="만화진흥원체" panose="020B0503000000000000" pitchFamily="50" charset="-127"/>
            </a:rPr>
            <a:t> a </a:t>
          </a:r>
          <a:endParaRPr lang="ko-KR" altLang="en-US" dirty="0">
            <a:latin typeface="만화진흥원체" panose="020B0503000000000000" pitchFamily="50" charset="-127"/>
            <a:ea typeface="만화진흥원체" panose="020B0503000000000000" pitchFamily="50" charset="-127"/>
          </a:endParaRPr>
        </a:p>
      </dgm:t>
    </dgm:pt>
    <dgm:pt modelId="{448C62D4-9606-4F9B-86C8-1447DFE11ADA}" type="parTrans" cxnId="{99AAB496-30DE-4588-9B5A-658CCB90A337}">
      <dgm:prSet/>
      <dgm:spPr/>
      <dgm:t>
        <a:bodyPr/>
        <a:lstStyle/>
        <a:p>
          <a:pPr latinLnBrk="1"/>
          <a:endParaRPr lang="ko-KR" altLang="en-US"/>
        </a:p>
      </dgm:t>
    </dgm:pt>
    <dgm:pt modelId="{D4D192CE-E0C5-4547-875E-5E023882B135}" type="sibTrans" cxnId="{99AAB496-30DE-4588-9B5A-658CCB90A337}">
      <dgm:prSet/>
      <dgm:spPr/>
      <dgm:t>
        <a:bodyPr/>
        <a:lstStyle/>
        <a:p>
          <a:pPr latinLnBrk="1"/>
          <a:endParaRPr lang="ko-KR" altLang="en-US"/>
        </a:p>
      </dgm:t>
    </dgm:pt>
    <dgm:pt modelId="{2748B26D-BD0D-4DFF-9603-2C5F6B890304}">
      <dgm:prSet phldrT="[텍스트]"/>
      <dgm:spPr/>
      <dgm:t>
        <a:bodyPr/>
        <a:lstStyle/>
        <a:p>
          <a:pPr latinLnBrk="1">
            <a:buNone/>
          </a:pPr>
          <a:r>
            <a:rPr lang="en-US" altLang="ko-KR" spc="-300" dirty="0">
              <a:solidFill>
                <a:srgbClr val="00B0F0"/>
              </a:solidFill>
              <a:latin typeface="만화진흥원체" panose="020B0503000000000000" pitchFamily="50" charset="-127"/>
              <a:ea typeface="만화진흥원체" panose="020B0503000000000000" pitchFamily="50" charset="-127"/>
            </a:rPr>
            <a:t>&gt;&gt;&gt;</a:t>
          </a:r>
          <a:r>
            <a:rPr lang="en-US" altLang="ko-KR" dirty="0">
              <a:latin typeface="만화진흥원체" panose="020B0503000000000000" pitchFamily="50" charset="-127"/>
              <a:ea typeface="만화진흥원체" panose="020B0503000000000000" pitchFamily="50" charset="-127"/>
            </a:rPr>
            <a:t> del a [ 2 : ]</a:t>
          </a:r>
          <a:endParaRPr lang="ko-KR" altLang="en-US" dirty="0">
            <a:latin typeface="만화진흥원체" panose="020B0503000000000000" pitchFamily="50" charset="-127"/>
            <a:ea typeface="만화진흥원체" panose="020B0503000000000000" pitchFamily="50" charset="-127"/>
          </a:endParaRPr>
        </a:p>
      </dgm:t>
    </dgm:pt>
    <dgm:pt modelId="{695A697A-F2B5-40C4-A5FC-F8FD29EF9D73}" type="parTrans" cxnId="{2CFC948C-F1E0-4B82-9311-DB543A3F1C67}">
      <dgm:prSet/>
      <dgm:spPr/>
      <dgm:t>
        <a:bodyPr/>
        <a:lstStyle/>
        <a:p>
          <a:pPr latinLnBrk="1"/>
          <a:endParaRPr lang="ko-KR" altLang="en-US"/>
        </a:p>
      </dgm:t>
    </dgm:pt>
    <dgm:pt modelId="{7A0F316C-16E6-4B20-A4D1-53B84495C016}" type="sibTrans" cxnId="{2CFC948C-F1E0-4B82-9311-DB543A3F1C67}">
      <dgm:prSet/>
      <dgm:spPr/>
      <dgm:t>
        <a:bodyPr/>
        <a:lstStyle/>
        <a:p>
          <a:pPr latinLnBrk="1"/>
          <a:endParaRPr lang="ko-KR" altLang="en-US"/>
        </a:p>
      </dgm:t>
    </dgm:pt>
    <dgm:pt modelId="{76EB5EE9-0FF2-48D5-BE56-98E5456317E3}">
      <dgm:prSet phldrT="[텍스트]"/>
      <dgm:spPr/>
      <dgm:t>
        <a:bodyPr/>
        <a:lstStyle/>
        <a:p>
          <a:pPr latinLnBrk="1">
            <a:buNone/>
          </a:pPr>
          <a:r>
            <a:rPr lang="en-US" altLang="ko-KR" spc="-300" dirty="0">
              <a:solidFill>
                <a:srgbClr val="00B0F0"/>
              </a:solidFill>
              <a:latin typeface="만화진흥원체" panose="020B0503000000000000" pitchFamily="50" charset="-127"/>
              <a:ea typeface="만화진흥원체" panose="020B0503000000000000" pitchFamily="50" charset="-127"/>
            </a:rPr>
            <a:t>&gt;&gt;&gt;</a:t>
          </a:r>
          <a:r>
            <a:rPr lang="en-US" altLang="ko-KR" dirty="0">
              <a:latin typeface="만화진흥원체" panose="020B0503000000000000" pitchFamily="50" charset="-127"/>
              <a:ea typeface="만화진흥원체" panose="020B0503000000000000" pitchFamily="50" charset="-127"/>
            </a:rPr>
            <a:t> a</a:t>
          </a:r>
          <a:endParaRPr lang="ko-KR" altLang="en-US" dirty="0">
            <a:latin typeface="만화진흥원체" panose="020B0503000000000000" pitchFamily="50" charset="-127"/>
            <a:ea typeface="만화진흥원체" panose="020B0503000000000000" pitchFamily="50" charset="-127"/>
          </a:endParaRPr>
        </a:p>
      </dgm:t>
    </dgm:pt>
    <dgm:pt modelId="{5FF25ED3-28D0-4AD6-8545-38DED39C9C59}" type="parTrans" cxnId="{5F379A42-2470-4BEE-80F6-664ACA85FA36}">
      <dgm:prSet/>
      <dgm:spPr/>
      <dgm:t>
        <a:bodyPr/>
        <a:lstStyle/>
        <a:p>
          <a:pPr latinLnBrk="1"/>
          <a:endParaRPr lang="ko-KR" altLang="en-US"/>
        </a:p>
      </dgm:t>
    </dgm:pt>
    <dgm:pt modelId="{4D22343F-954C-4845-AC14-D8E17079199C}" type="sibTrans" cxnId="{5F379A42-2470-4BEE-80F6-664ACA85FA36}">
      <dgm:prSet/>
      <dgm:spPr/>
      <dgm:t>
        <a:bodyPr/>
        <a:lstStyle/>
        <a:p>
          <a:pPr latinLnBrk="1"/>
          <a:endParaRPr lang="ko-KR" altLang="en-US"/>
        </a:p>
      </dgm:t>
    </dgm:pt>
    <dgm:pt modelId="{0EF1CD18-A414-4014-BF3A-B30A38CD79CE}" type="pres">
      <dgm:prSet presAssocID="{30970F56-5050-4D07-AF3E-EC6859F53793}" presName="Name0" presStyleCnt="0">
        <dgm:presLayoutVars>
          <dgm:dir/>
          <dgm:animLvl val="lvl"/>
          <dgm:resizeHandles val="exact"/>
        </dgm:presLayoutVars>
      </dgm:prSet>
      <dgm:spPr/>
    </dgm:pt>
    <dgm:pt modelId="{9B959AB2-B1BD-4978-B809-3DD44C52A278}" type="pres">
      <dgm:prSet presAssocID="{324AA288-951E-45D0-A3C7-170E2E8D52C1}" presName="composite" presStyleCnt="0"/>
      <dgm:spPr/>
    </dgm:pt>
    <dgm:pt modelId="{E9F6747F-9216-403B-8042-ABC8D904BC7B}" type="pres">
      <dgm:prSet presAssocID="{324AA288-951E-45D0-A3C7-170E2E8D52C1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6C76AD16-76A2-4A26-89CF-6EA85283F2D6}" type="pres">
      <dgm:prSet presAssocID="{324AA288-951E-45D0-A3C7-170E2E8D52C1}" presName="desTx" presStyleLbl="alignAccFollowNode1" presStyleIdx="0" presStyleCnt="2">
        <dgm:presLayoutVars>
          <dgm:bulletEnabled val="1"/>
        </dgm:presLayoutVars>
      </dgm:prSet>
      <dgm:spPr/>
    </dgm:pt>
    <dgm:pt modelId="{A0EAD7F0-31FA-4FE1-B402-57882C33E065}" type="pres">
      <dgm:prSet presAssocID="{A53C6B0B-D6E6-4763-866C-2143C4F28C46}" presName="space" presStyleCnt="0"/>
      <dgm:spPr/>
    </dgm:pt>
    <dgm:pt modelId="{E22BBCCC-C83D-415D-B93A-A0FC7C1C295A}" type="pres">
      <dgm:prSet presAssocID="{FE6F0A44-9C25-4FC1-883B-DD5032686590}" presName="composite" presStyleCnt="0"/>
      <dgm:spPr/>
    </dgm:pt>
    <dgm:pt modelId="{B0D4C439-0F6B-4AD1-A791-5DD6E686CE69}" type="pres">
      <dgm:prSet presAssocID="{FE6F0A44-9C25-4FC1-883B-DD5032686590}" presName="parTx" presStyleLbl="alignNode1" presStyleIdx="1" presStyleCnt="2" custScaleX="119574">
        <dgm:presLayoutVars>
          <dgm:chMax val="0"/>
          <dgm:chPref val="0"/>
          <dgm:bulletEnabled val="1"/>
        </dgm:presLayoutVars>
      </dgm:prSet>
      <dgm:spPr/>
    </dgm:pt>
    <dgm:pt modelId="{CD091C35-608E-4179-A005-2F2CFA608129}" type="pres">
      <dgm:prSet presAssocID="{FE6F0A44-9C25-4FC1-883B-DD5032686590}" presName="desTx" presStyleLbl="alignAccFollowNode1" presStyleIdx="1" presStyleCnt="2" custScaleX="119581">
        <dgm:presLayoutVars>
          <dgm:bulletEnabled val="1"/>
        </dgm:presLayoutVars>
      </dgm:prSet>
      <dgm:spPr/>
    </dgm:pt>
  </dgm:ptLst>
  <dgm:cxnLst>
    <dgm:cxn modelId="{F49B1D08-5EAB-42FC-951A-DC6D10A132C4}" srcId="{324AA288-951E-45D0-A3C7-170E2E8D52C1}" destId="{6AA0865C-E117-4A3C-8B64-D145D357EFA5}" srcOrd="1" destOrd="0" parTransId="{3749E02E-B556-48FE-BC9C-B5F30E95FF09}" sibTransId="{C232079E-D3AB-4732-86C0-33ABEB0CA62F}"/>
    <dgm:cxn modelId="{CB8A3A1F-2963-4BA4-9114-4AEC14809303}" srcId="{FE6F0A44-9C25-4FC1-883B-DD5032686590}" destId="{E2988FD8-CD0E-4050-9880-192C3B4C8AD3}" srcOrd="0" destOrd="0" parTransId="{E3F197E7-8141-4AE8-9EEF-1D3C73FB0752}" sibTransId="{21407825-FD14-480E-97CB-622BF4E76FB4}"/>
    <dgm:cxn modelId="{3E86FD21-D388-4D70-A9BA-8D181A84921B}" type="presOf" srcId="{324AA288-951E-45D0-A3C7-170E2E8D52C1}" destId="{E9F6747F-9216-403B-8042-ABC8D904BC7B}" srcOrd="0" destOrd="0" presId="urn:microsoft.com/office/officeart/2005/8/layout/hList1"/>
    <dgm:cxn modelId="{91A63F2A-0C9F-46BF-9AB7-948C36054E96}" type="presOf" srcId="{E2988FD8-CD0E-4050-9880-192C3B4C8AD3}" destId="{CD091C35-608E-4179-A005-2F2CFA608129}" srcOrd="0" destOrd="0" presId="urn:microsoft.com/office/officeart/2005/8/layout/hList1"/>
    <dgm:cxn modelId="{5F379A42-2470-4BEE-80F6-664ACA85FA36}" srcId="{FE6F0A44-9C25-4FC1-883B-DD5032686590}" destId="{76EB5EE9-0FF2-48D5-BE56-98E5456317E3}" srcOrd="2" destOrd="0" parTransId="{5FF25ED3-28D0-4AD6-8545-38DED39C9C59}" sibTransId="{4D22343F-954C-4845-AC14-D8E17079199C}"/>
    <dgm:cxn modelId="{6173BB68-1B07-4ACD-8011-B9F9E1F2BBF3}" type="presOf" srcId="{FE6F0A44-9C25-4FC1-883B-DD5032686590}" destId="{B0D4C439-0F6B-4AD1-A791-5DD6E686CE69}" srcOrd="0" destOrd="0" presId="urn:microsoft.com/office/officeart/2005/8/layout/hList1"/>
    <dgm:cxn modelId="{53AFEC6C-8124-4628-974A-DF0E675BD134}" srcId="{30970F56-5050-4D07-AF3E-EC6859F53793}" destId="{FE6F0A44-9C25-4FC1-883B-DD5032686590}" srcOrd="1" destOrd="0" parTransId="{36639FF5-9797-4919-A76F-467D902F6B54}" sibTransId="{3448EACF-1C26-4B0B-9018-0D6B496AD314}"/>
    <dgm:cxn modelId="{55D2486F-AF07-4A1A-9EF5-25489BBDA2F9}" srcId="{30970F56-5050-4D07-AF3E-EC6859F53793}" destId="{324AA288-951E-45D0-A3C7-170E2E8D52C1}" srcOrd="0" destOrd="0" parTransId="{018A694A-1E79-457E-BF0D-A21F7D30BED3}" sibTransId="{A53C6B0B-D6E6-4763-866C-2143C4F28C46}"/>
    <dgm:cxn modelId="{4E14B55A-532E-4F73-B09A-103752F03029}" type="presOf" srcId="{30970F56-5050-4D07-AF3E-EC6859F53793}" destId="{0EF1CD18-A414-4014-BF3A-B30A38CD79CE}" srcOrd="0" destOrd="0" presId="urn:microsoft.com/office/officeart/2005/8/layout/hList1"/>
    <dgm:cxn modelId="{A92C168C-3E33-4C66-B4CE-133BACAC8D0E}" type="presOf" srcId="{2748B26D-BD0D-4DFF-9603-2C5F6B890304}" destId="{CD091C35-608E-4179-A005-2F2CFA608129}" srcOrd="0" destOrd="1" presId="urn:microsoft.com/office/officeart/2005/8/layout/hList1"/>
    <dgm:cxn modelId="{2CFC948C-F1E0-4B82-9311-DB543A3F1C67}" srcId="{FE6F0A44-9C25-4FC1-883B-DD5032686590}" destId="{2748B26D-BD0D-4DFF-9603-2C5F6B890304}" srcOrd="1" destOrd="0" parTransId="{695A697A-F2B5-40C4-A5FC-F8FD29EF9D73}" sibTransId="{7A0F316C-16E6-4B20-A4D1-53B84495C016}"/>
    <dgm:cxn modelId="{99AAB496-30DE-4588-9B5A-658CCB90A337}" srcId="{324AA288-951E-45D0-A3C7-170E2E8D52C1}" destId="{BC4EB5EA-6082-4E9D-AA49-09A3126C1D2D}" srcOrd="2" destOrd="0" parTransId="{448C62D4-9606-4F9B-86C8-1447DFE11ADA}" sibTransId="{D4D192CE-E0C5-4547-875E-5E023882B135}"/>
    <dgm:cxn modelId="{523D17AB-63E1-4AB5-B8ED-40047ABC3D8A}" type="presOf" srcId="{76EB5EE9-0FF2-48D5-BE56-98E5456317E3}" destId="{CD091C35-608E-4179-A005-2F2CFA608129}" srcOrd="0" destOrd="2" presId="urn:microsoft.com/office/officeart/2005/8/layout/hList1"/>
    <dgm:cxn modelId="{C0E3EDB1-315C-4EEA-9B6F-7CDEC57C5DCD}" srcId="{324AA288-951E-45D0-A3C7-170E2E8D52C1}" destId="{7F52E252-FE22-4935-B5CD-0DF374A189AA}" srcOrd="0" destOrd="0" parTransId="{AFDA1673-A8B6-41B5-AAE5-8611DEE67E4E}" sibTransId="{78E37EFC-AD72-4BF4-A76F-371BF1B1DACD}"/>
    <dgm:cxn modelId="{0C2768D4-CBD2-4875-8774-B91D811D3451}" type="presOf" srcId="{6AA0865C-E117-4A3C-8B64-D145D357EFA5}" destId="{6C76AD16-76A2-4A26-89CF-6EA85283F2D6}" srcOrd="0" destOrd="1" presId="urn:microsoft.com/office/officeart/2005/8/layout/hList1"/>
    <dgm:cxn modelId="{9464D2EC-EDB5-474B-A425-2A8F19A0C1B8}" type="presOf" srcId="{BC4EB5EA-6082-4E9D-AA49-09A3126C1D2D}" destId="{6C76AD16-76A2-4A26-89CF-6EA85283F2D6}" srcOrd="0" destOrd="2" presId="urn:microsoft.com/office/officeart/2005/8/layout/hList1"/>
    <dgm:cxn modelId="{8970F4FB-AA72-4ACC-9A4F-5BF949489A92}" type="presOf" srcId="{7F52E252-FE22-4935-B5CD-0DF374A189AA}" destId="{6C76AD16-76A2-4A26-89CF-6EA85283F2D6}" srcOrd="0" destOrd="0" presId="urn:microsoft.com/office/officeart/2005/8/layout/hList1"/>
    <dgm:cxn modelId="{4BDF3421-5042-4B40-9798-EF612F62B231}" type="presParOf" srcId="{0EF1CD18-A414-4014-BF3A-B30A38CD79CE}" destId="{9B959AB2-B1BD-4978-B809-3DD44C52A278}" srcOrd="0" destOrd="0" presId="urn:microsoft.com/office/officeart/2005/8/layout/hList1"/>
    <dgm:cxn modelId="{7BE5428C-B99D-45C0-A501-F5DB334A9B01}" type="presParOf" srcId="{9B959AB2-B1BD-4978-B809-3DD44C52A278}" destId="{E9F6747F-9216-403B-8042-ABC8D904BC7B}" srcOrd="0" destOrd="0" presId="urn:microsoft.com/office/officeart/2005/8/layout/hList1"/>
    <dgm:cxn modelId="{1C20E32F-B250-47EF-94CB-C1BA96F9BD31}" type="presParOf" srcId="{9B959AB2-B1BD-4978-B809-3DD44C52A278}" destId="{6C76AD16-76A2-4A26-89CF-6EA85283F2D6}" srcOrd="1" destOrd="0" presId="urn:microsoft.com/office/officeart/2005/8/layout/hList1"/>
    <dgm:cxn modelId="{0ABB4870-CE88-404B-9B92-4989C4107858}" type="presParOf" srcId="{0EF1CD18-A414-4014-BF3A-B30A38CD79CE}" destId="{A0EAD7F0-31FA-4FE1-B402-57882C33E065}" srcOrd="1" destOrd="0" presId="urn:microsoft.com/office/officeart/2005/8/layout/hList1"/>
    <dgm:cxn modelId="{5A864815-828B-44CA-9341-C60867A99CF3}" type="presParOf" srcId="{0EF1CD18-A414-4014-BF3A-B30A38CD79CE}" destId="{E22BBCCC-C83D-415D-B93A-A0FC7C1C295A}" srcOrd="2" destOrd="0" presId="urn:microsoft.com/office/officeart/2005/8/layout/hList1"/>
    <dgm:cxn modelId="{C26FE80A-5ECF-41B5-9D85-A52637EE1DCA}" type="presParOf" srcId="{E22BBCCC-C83D-415D-B93A-A0FC7C1C295A}" destId="{B0D4C439-0F6B-4AD1-A791-5DD6E686CE69}" srcOrd="0" destOrd="0" presId="urn:microsoft.com/office/officeart/2005/8/layout/hList1"/>
    <dgm:cxn modelId="{82087B02-8F15-41F5-96BB-A1BAF913515C}" type="presParOf" srcId="{E22BBCCC-C83D-415D-B93A-A0FC7C1C295A}" destId="{CD091C35-608E-4179-A005-2F2CFA60812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50AC5C-A5E2-4FC5-9F47-7C98F5D093FB}">
      <dsp:nvSpPr>
        <dsp:cNvPr id="0" name=""/>
        <dsp:cNvSpPr/>
      </dsp:nvSpPr>
      <dsp:spPr>
        <a:xfrm>
          <a:off x="3286" y="663601"/>
          <a:ext cx="3203971" cy="109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154432" rIns="270256" bIns="154432" numCol="1" spcCol="1270" anchor="ctr" anchorCtr="0">
          <a:noAutofit/>
        </a:bodyPr>
        <a:lstStyle/>
        <a:p>
          <a:pPr marL="0" lvl="0" indent="0" algn="ctr" defTabSz="1689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800" kern="1200" dirty="0"/>
            <a:t>더하기</a:t>
          </a:r>
        </a:p>
      </dsp:txBody>
      <dsp:txXfrm>
        <a:off x="3286" y="663601"/>
        <a:ext cx="3203971" cy="1094400"/>
      </dsp:txXfrm>
    </dsp:sp>
    <dsp:sp modelId="{D4BF7F0F-20FE-4122-BD0A-46C8F01FFF34}">
      <dsp:nvSpPr>
        <dsp:cNvPr id="0" name=""/>
        <dsp:cNvSpPr/>
      </dsp:nvSpPr>
      <dsp:spPr>
        <a:xfrm>
          <a:off x="3286" y="1758001"/>
          <a:ext cx="3203971" cy="192973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ko-KR" sz="2400" kern="1200" spc="-300" dirty="0">
              <a:solidFill>
                <a:srgbClr val="00B0F0"/>
              </a:solidFill>
            </a:rPr>
            <a:t>&gt;&gt;&gt;</a:t>
          </a:r>
          <a:r>
            <a:rPr lang="en-US" altLang="ko-KR" sz="2400" kern="1200" dirty="0"/>
            <a:t> a = [ 1 , 2 , 3 ]</a:t>
          </a:r>
          <a:endParaRPr lang="ko-KR" altLang="en-US" sz="2400" kern="1200" dirty="0"/>
        </a:p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ko-KR" sz="2400" kern="1200" spc="-300" dirty="0">
              <a:solidFill>
                <a:srgbClr val="00B0F0"/>
              </a:solidFill>
            </a:rPr>
            <a:t>&gt;&gt;&gt;</a:t>
          </a:r>
          <a:r>
            <a:rPr lang="en-US" altLang="ko-KR" sz="2400" kern="1200" dirty="0"/>
            <a:t> b = [ 4 , 5 , 6 ]</a:t>
          </a:r>
          <a:endParaRPr lang="ko-KR" altLang="en-US" sz="2400" kern="1200" dirty="0"/>
        </a:p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ko-KR" sz="2400" kern="1200" spc="-300" dirty="0">
              <a:solidFill>
                <a:srgbClr val="00B0F0"/>
              </a:solidFill>
            </a:rPr>
            <a:t>&gt;&gt;&gt;</a:t>
          </a:r>
          <a:r>
            <a:rPr lang="en-US" altLang="ko-KR" sz="2400" kern="1200" dirty="0"/>
            <a:t> a + b</a:t>
          </a:r>
          <a:endParaRPr lang="ko-KR" altLang="en-US" sz="2400" kern="1200" dirty="0"/>
        </a:p>
      </dsp:txBody>
      <dsp:txXfrm>
        <a:off x="3286" y="1758001"/>
        <a:ext cx="3203971" cy="1929734"/>
      </dsp:txXfrm>
    </dsp:sp>
    <dsp:sp modelId="{B804C762-DBF8-46D3-B847-F882FC5BB146}">
      <dsp:nvSpPr>
        <dsp:cNvPr id="0" name=""/>
        <dsp:cNvSpPr/>
      </dsp:nvSpPr>
      <dsp:spPr>
        <a:xfrm>
          <a:off x="3655814" y="663601"/>
          <a:ext cx="3203971" cy="109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154432" rIns="270256" bIns="154432" numCol="1" spcCol="1270" anchor="ctr" anchorCtr="0">
          <a:noAutofit/>
        </a:bodyPr>
        <a:lstStyle/>
        <a:p>
          <a:pPr marL="0" lvl="0" indent="0" algn="ctr" defTabSz="1689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800" kern="1200" dirty="0"/>
            <a:t>반복하기</a:t>
          </a:r>
        </a:p>
      </dsp:txBody>
      <dsp:txXfrm>
        <a:off x="3655814" y="663601"/>
        <a:ext cx="3203971" cy="1094400"/>
      </dsp:txXfrm>
    </dsp:sp>
    <dsp:sp modelId="{BCA22185-185F-4E90-976B-C299136D27A5}">
      <dsp:nvSpPr>
        <dsp:cNvPr id="0" name=""/>
        <dsp:cNvSpPr/>
      </dsp:nvSpPr>
      <dsp:spPr>
        <a:xfrm>
          <a:off x="3655814" y="1758001"/>
          <a:ext cx="3203971" cy="192973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ko-KR" sz="2400" kern="1200" spc="-300" dirty="0">
              <a:solidFill>
                <a:srgbClr val="00B0F0"/>
              </a:solidFill>
            </a:rPr>
            <a:t>&gt;&gt;&gt;</a:t>
          </a:r>
          <a:r>
            <a:rPr lang="en-US" altLang="ko-KR" sz="2400" kern="1200" dirty="0"/>
            <a:t> a = [ 1 , 2 , 3]</a:t>
          </a:r>
          <a:endParaRPr lang="ko-KR" altLang="en-US" sz="2400" kern="1200" dirty="0"/>
        </a:p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ko-KR" sz="2400" kern="1200" spc="-300" dirty="0">
              <a:solidFill>
                <a:srgbClr val="00B0F0"/>
              </a:solidFill>
            </a:rPr>
            <a:t>&gt;&gt;&gt;</a:t>
          </a:r>
          <a:r>
            <a:rPr lang="en-US" altLang="ko-KR" sz="2400" kern="1200" dirty="0"/>
            <a:t> a * 3</a:t>
          </a:r>
          <a:endParaRPr lang="ko-KR" altLang="en-US" sz="2400" kern="1200" dirty="0"/>
        </a:p>
      </dsp:txBody>
      <dsp:txXfrm>
        <a:off x="3655814" y="1758001"/>
        <a:ext cx="3203971" cy="1929734"/>
      </dsp:txXfrm>
    </dsp:sp>
    <dsp:sp modelId="{7C09D46E-83E5-44C2-A40B-3D40DD757A9D}">
      <dsp:nvSpPr>
        <dsp:cNvPr id="0" name=""/>
        <dsp:cNvSpPr/>
      </dsp:nvSpPr>
      <dsp:spPr>
        <a:xfrm>
          <a:off x="7308342" y="663601"/>
          <a:ext cx="3203971" cy="109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154432" rIns="270256" bIns="154432" numCol="1" spcCol="1270" anchor="ctr" anchorCtr="0">
          <a:noAutofit/>
        </a:bodyPr>
        <a:lstStyle/>
        <a:p>
          <a:pPr marL="0" lvl="0" indent="0" algn="ctr" defTabSz="1689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800" kern="1200" dirty="0"/>
            <a:t>길이 구하기</a:t>
          </a:r>
        </a:p>
      </dsp:txBody>
      <dsp:txXfrm>
        <a:off x="7308342" y="663601"/>
        <a:ext cx="3203971" cy="1094400"/>
      </dsp:txXfrm>
    </dsp:sp>
    <dsp:sp modelId="{655DD54B-8734-43C1-A8B5-F2A5C5DDB91D}">
      <dsp:nvSpPr>
        <dsp:cNvPr id="0" name=""/>
        <dsp:cNvSpPr/>
      </dsp:nvSpPr>
      <dsp:spPr>
        <a:xfrm>
          <a:off x="7308342" y="1758001"/>
          <a:ext cx="3203971" cy="192973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ko-KR" sz="2400" kern="1200" spc="-300" dirty="0">
              <a:solidFill>
                <a:srgbClr val="00B0F0"/>
              </a:solidFill>
            </a:rPr>
            <a:t>&gt;&gt;&gt;</a:t>
          </a:r>
          <a:r>
            <a:rPr lang="en-US" altLang="ko-KR" sz="2400" kern="1200" dirty="0"/>
            <a:t> a = [ 1 , 2 , 3]</a:t>
          </a:r>
          <a:endParaRPr lang="ko-KR" altLang="en-US" sz="2400" kern="1200" dirty="0"/>
        </a:p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ko-KR" sz="2400" kern="1200" spc="-300" dirty="0">
              <a:solidFill>
                <a:srgbClr val="00B0F0"/>
              </a:solidFill>
            </a:rPr>
            <a:t>&gt;&gt;&gt;</a:t>
          </a:r>
          <a:r>
            <a:rPr lang="en-US" altLang="ko-KR" sz="2400" kern="1200" dirty="0"/>
            <a:t> </a:t>
          </a:r>
          <a:r>
            <a:rPr lang="en-US" altLang="ko-KR" sz="2400" kern="1200" dirty="0" err="1"/>
            <a:t>len</a:t>
          </a:r>
          <a:r>
            <a:rPr lang="en-US" altLang="ko-KR" sz="2400" kern="1200" dirty="0"/>
            <a:t> ( a )</a:t>
          </a:r>
          <a:endParaRPr lang="ko-KR" altLang="en-US" sz="2400" kern="1200" dirty="0"/>
        </a:p>
      </dsp:txBody>
      <dsp:txXfrm>
        <a:off x="7308342" y="1758001"/>
        <a:ext cx="3203971" cy="19297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F6747F-9216-403B-8042-ABC8D904BC7B}">
      <dsp:nvSpPr>
        <dsp:cNvPr id="0" name=""/>
        <dsp:cNvSpPr/>
      </dsp:nvSpPr>
      <dsp:spPr>
        <a:xfrm>
          <a:off x="4699" y="11128"/>
          <a:ext cx="4497883" cy="14309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100" kern="1200" dirty="0">
              <a:latin typeface="만화진흥원체" panose="020B0503000000000000" pitchFamily="50" charset="-127"/>
              <a:ea typeface="만화진흥원체" panose="020B0503000000000000" pitchFamily="50" charset="-127"/>
            </a:rPr>
            <a:t>값 수정하기</a:t>
          </a:r>
        </a:p>
      </dsp:txBody>
      <dsp:txXfrm>
        <a:off x="4699" y="11128"/>
        <a:ext cx="4497883" cy="1430947"/>
      </dsp:txXfrm>
    </dsp:sp>
    <dsp:sp modelId="{6C76AD16-76A2-4A26-89CF-6EA85283F2D6}">
      <dsp:nvSpPr>
        <dsp:cNvPr id="0" name=""/>
        <dsp:cNvSpPr/>
      </dsp:nvSpPr>
      <dsp:spPr>
        <a:xfrm>
          <a:off x="4699" y="1442075"/>
          <a:ext cx="4497883" cy="23836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ko-KR" sz="3100" kern="1200" spc="-300" dirty="0">
              <a:solidFill>
                <a:srgbClr val="00B0F0"/>
              </a:solidFill>
              <a:latin typeface="만화진흥원체" panose="020B0503000000000000" pitchFamily="50" charset="-127"/>
              <a:ea typeface="만화진흥원체" panose="020B0503000000000000" pitchFamily="50" charset="-127"/>
            </a:rPr>
            <a:t>&gt;&gt;&gt;</a:t>
          </a:r>
          <a:r>
            <a:rPr lang="en-US" altLang="ko-KR" sz="3100" kern="1200" dirty="0">
              <a:latin typeface="만화진흥원체" panose="020B0503000000000000" pitchFamily="50" charset="-127"/>
              <a:ea typeface="만화진흥원체" panose="020B0503000000000000" pitchFamily="50" charset="-127"/>
            </a:rPr>
            <a:t> a = [ 1 , 2 , 3 ]</a:t>
          </a:r>
          <a:endParaRPr lang="ko-KR" altLang="en-US" sz="3100" kern="1200" dirty="0">
            <a:latin typeface="만화진흥원체" panose="020B0503000000000000" pitchFamily="50" charset="-127"/>
            <a:ea typeface="만화진흥원체" panose="020B0503000000000000" pitchFamily="50" charset="-127"/>
          </a:endParaRPr>
        </a:p>
        <a:p>
          <a:pPr marL="285750" lvl="1" indent="-285750" algn="l" defTabSz="1377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ko-KR" sz="3100" kern="1200" spc="-300" dirty="0">
              <a:solidFill>
                <a:srgbClr val="00B0F0"/>
              </a:solidFill>
              <a:latin typeface="만화진흥원체" panose="020B0503000000000000" pitchFamily="50" charset="-127"/>
              <a:ea typeface="만화진흥원체" panose="020B0503000000000000" pitchFamily="50" charset="-127"/>
            </a:rPr>
            <a:t>&gt;&gt;&gt;</a:t>
          </a:r>
          <a:r>
            <a:rPr lang="en-US" altLang="ko-KR" sz="3100" kern="1200" dirty="0">
              <a:latin typeface="만화진흥원체" panose="020B0503000000000000" pitchFamily="50" charset="-127"/>
              <a:ea typeface="만화진흥원체" panose="020B0503000000000000" pitchFamily="50" charset="-127"/>
            </a:rPr>
            <a:t> a [ 2 ] = 4</a:t>
          </a:r>
          <a:endParaRPr lang="ko-KR" altLang="en-US" sz="3100" kern="1200" dirty="0">
            <a:latin typeface="만화진흥원체" panose="020B0503000000000000" pitchFamily="50" charset="-127"/>
            <a:ea typeface="만화진흥원체" panose="020B0503000000000000" pitchFamily="50" charset="-127"/>
          </a:endParaRPr>
        </a:p>
        <a:p>
          <a:pPr marL="285750" lvl="1" indent="-285750" algn="l" defTabSz="1377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ko-KR" sz="3100" kern="1200" spc="-300" dirty="0">
              <a:solidFill>
                <a:srgbClr val="00B0F0"/>
              </a:solidFill>
              <a:latin typeface="만화진흥원체" panose="020B0503000000000000" pitchFamily="50" charset="-127"/>
              <a:ea typeface="만화진흥원체" panose="020B0503000000000000" pitchFamily="50" charset="-127"/>
            </a:rPr>
            <a:t>&gt;&gt;&gt;</a:t>
          </a:r>
          <a:r>
            <a:rPr lang="en-US" altLang="ko-KR" sz="3100" kern="1200" dirty="0">
              <a:latin typeface="만화진흥원체" panose="020B0503000000000000" pitchFamily="50" charset="-127"/>
              <a:ea typeface="만화진흥원체" panose="020B0503000000000000" pitchFamily="50" charset="-127"/>
            </a:rPr>
            <a:t> a </a:t>
          </a:r>
          <a:endParaRPr lang="ko-KR" altLang="en-US" sz="3100" kern="1200" dirty="0">
            <a:latin typeface="만화진흥원체" panose="020B0503000000000000" pitchFamily="50" charset="-127"/>
            <a:ea typeface="만화진흥원체" panose="020B0503000000000000" pitchFamily="50" charset="-127"/>
          </a:endParaRPr>
        </a:p>
      </dsp:txBody>
      <dsp:txXfrm>
        <a:off x="4699" y="1442075"/>
        <a:ext cx="4497883" cy="2383689"/>
      </dsp:txXfrm>
    </dsp:sp>
    <dsp:sp modelId="{B0D4C439-0F6B-4AD1-A791-5DD6E686CE69}">
      <dsp:nvSpPr>
        <dsp:cNvPr id="0" name=""/>
        <dsp:cNvSpPr/>
      </dsp:nvSpPr>
      <dsp:spPr>
        <a:xfrm>
          <a:off x="5132443" y="11128"/>
          <a:ext cx="5378299" cy="14309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100" kern="1200" dirty="0">
              <a:latin typeface="만화진흥원체" panose="020B0503000000000000" pitchFamily="50" charset="-127"/>
              <a:ea typeface="만화진흥원체" panose="020B0503000000000000" pitchFamily="50" charset="-127"/>
            </a:rPr>
            <a:t>del</a:t>
          </a:r>
          <a:r>
            <a:rPr lang="ko-KR" altLang="en-US" sz="3100" kern="1200" dirty="0">
              <a:latin typeface="만화진흥원체" panose="020B0503000000000000" pitchFamily="50" charset="-127"/>
              <a:ea typeface="만화진흥원체" panose="020B0503000000000000" pitchFamily="50" charset="-127"/>
            </a:rPr>
            <a:t>함수 사용해 요소 삭제하기</a:t>
          </a:r>
        </a:p>
      </dsp:txBody>
      <dsp:txXfrm>
        <a:off x="5132443" y="11128"/>
        <a:ext cx="5378299" cy="1430947"/>
      </dsp:txXfrm>
    </dsp:sp>
    <dsp:sp modelId="{CD091C35-608E-4179-A005-2F2CFA608129}">
      <dsp:nvSpPr>
        <dsp:cNvPr id="0" name=""/>
        <dsp:cNvSpPr/>
      </dsp:nvSpPr>
      <dsp:spPr>
        <a:xfrm>
          <a:off x="5132286" y="1442075"/>
          <a:ext cx="5378614" cy="23836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ko-KR" sz="3100" kern="1200" spc="-300" dirty="0">
              <a:solidFill>
                <a:srgbClr val="00B0F0"/>
              </a:solidFill>
              <a:latin typeface="만화진흥원체" panose="020B0503000000000000" pitchFamily="50" charset="-127"/>
              <a:ea typeface="만화진흥원체" panose="020B0503000000000000" pitchFamily="50" charset="-127"/>
            </a:rPr>
            <a:t>&gt;&gt;&gt;</a:t>
          </a:r>
          <a:r>
            <a:rPr lang="en-US" altLang="ko-KR" sz="3100" kern="1200" dirty="0">
              <a:latin typeface="만화진흥원체" panose="020B0503000000000000" pitchFamily="50" charset="-127"/>
              <a:ea typeface="만화진흥원체" panose="020B0503000000000000" pitchFamily="50" charset="-127"/>
            </a:rPr>
            <a:t> a = [ 1 , 2 , 3 ]</a:t>
          </a:r>
          <a:endParaRPr lang="ko-KR" altLang="en-US" sz="3100" kern="1200" dirty="0">
            <a:latin typeface="만화진흥원체" panose="020B0503000000000000" pitchFamily="50" charset="-127"/>
            <a:ea typeface="만화진흥원체" panose="020B0503000000000000" pitchFamily="50" charset="-127"/>
          </a:endParaRPr>
        </a:p>
        <a:p>
          <a:pPr marL="285750" lvl="1" indent="-285750" algn="l" defTabSz="1377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ko-KR" sz="3100" kern="1200" spc="-300" dirty="0">
              <a:solidFill>
                <a:srgbClr val="00B0F0"/>
              </a:solidFill>
              <a:latin typeface="만화진흥원체" panose="020B0503000000000000" pitchFamily="50" charset="-127"/>
              <a:ea typeface="만화진흥원체" panose="020B0503000000000000" pitchFamily="50" charset="-127"/>
            </a:rPr>
            <a:t>&gt;&gt;&gt;</a:t>
          </a:r>
          <a:r>
            <a:rPr lang="en-US" altLang="ko-KR" sz="3100" kern="1200" dirty="0">
              <a:latin typeface="만화진흥원체" panose="020B0503000000000000" pitchFamily="50" charset="-127"/>
              <a:ea typeface="만화진흥원체" panose="020B0503000000000000" pitchFamily="50" charset="-127"/>
            </a:rPr>
            <a:t> del a [ 1 ]</a:t>
          </a:r>
          <a:endParaRPr lang="ko-KR" altLang="en-US" sz="3100" kern="1200" dirty="0">
            <a:latin typeface="만화진흥원체" panose="020B0503000000000000" pitchFamily="50" charset="-127"/>
            <a:ea typeface="만화진흥원체" panose="020B0503000000000000" pitchFamily="50" charset="-127"/>
          </a:endParaRPr>
        </a:p>
        <a:p>
          <a:pPr marL="285750" lvl="1" indent="-285750" algn="l" defTabSz="1377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ko-KR" sz="3100" kern="1200" spc="-300" dirty="0">
              <a:solidFill>
                <a:srgbClr val="00B0F0"/>
              </a:solidFill>
              <a:latin typeface="만화진흥원체" panose="020B0503000000000000" pitchFamily="50" charset="-127"/>
              <a:ea typeface="만화진흥원체" panose="020B0503000000000000" pitchFamily="50" charset="-127"/>
            </a:rPr>
            <a:t>&gt;&gt;&gt;</a:t>
          </a:r>
          <a:r>
            <a:rPr lang="en-US" altLang="ko-KR" sz="3100" kern="1200" dirty="0">
              <a:latin typeface="만화진흥원체" panose="020B0503000000000000" pitchFamily="50" charset="-127"/>
              <a:ea typeface="만화진흥원체" panose="020B0503000000000000" pitchFamily="50" charset="-127"/>
            </a:rPr>
            <a:t> a</a:t>
          </a:r>
          <a:endParaRPr lang="ko-KR" altLang="en-US" sz="3100" kern="1200" dirty="0">
            <a:latin typeface="만화진흥원체" panose="020B0503000000000000" pitchFamily="50" charset="-127"/>
            <a:ea typeface="만화진흥원체" panose="020B0503000000000000" pitchFamily="50" charset="-127"/>
          </a:endParaRPr>
        </a:p>
      </dsp:txBody>
      <dsp:txXfrm>
        <a:off x="5132286" y="1442075"/>
        <a:ext cx="5378614" cy="23836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F6747F-9216-403B-8042-ABC8D904BC7B}">
      <dsp:nvSpPr>
        <dsp:cNvPr id="0" name=""/>
        <dsp:cNvSpPr/>
      </dsp:nvSpPr>
      <dsp:spPr>
        <a:xfrm>
          <a:off x="4699" y="11128"/>
          <a:ext cx="4497883" cy="14309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100" kern="1200" dirty="0">
              <a:latin typeface="만화진흥원체" panose="020B0503000000000000" pitchFamily="50" charset="-127"/>
              <a:ea typeface="만화진흥원체" panose="020B0503000000000000" pitchFamily="50" charset="-127"/>
            </a:rPr>
            <a:t>값 수정하기</a:t>
          </a:r>
        </a:p>
      </dsp:txBody>
      <dsp:txXfrm>
        <a:off x="4699" y="11128"/>
        <a:ext cx="4497883" cy="1430947"/>
      </dsp:txXfrm>
    </dsp:sp>
    <dsp:sp modelId="{6C76AD16-76A2-4A26-89CF-6EA85283F2D6}">
      <dsp:nvSpPr>
        <dsp:cNvPr id="0" name=""/>
        <dsp:cNvSpPr/>
      </dsp:nvSpPr>
      <dsp:spPr>
        <a:xfrm>
          <a:off x="4699" y="1442075"/>
          <a:ext cx="4497883" cy="23836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ko-KR" sz="3100" kern="1200" spc="-300" dirty="0">
              <a:solidFill>
                <a:srgbClr val="00B0F0"/>
              </a:solidFill>
              <a:latin typeface="만화진흥원체" panose="020B0503000000000000" pitchFamily="50" charset="-127"/>
              <a:ea typeface="만화진흥원체" panose="020B0503000000000000" pitchFamily="50" charset="-127"/>
            </a:rPr>
            <a:t>&gt;&gt;&gt;</a:t>
          </a:r>
          <a:r>
            <a:rPr lang="en-US" altLang="ko-KR" sz="3100" kern="1200" dirty="0">
              <a:latin typeface="만화진흥원체" panose="020B0503000000000000" pitchFamily="50" charset="-127"/>
              <a:ea typeface="만화진흥원체" panose="020B0503000000000000" pitchFamily="50" charset="-127"/>
            </a:rPr>
            <a:t> a = [ 1 , 2 , 3 ]</a:t>
          </a:r>
          <a:endParaRPr lang="ko-KR" altLang="en-US" sz="3100" kern="1200" dirty="0">
            <a:latin typeface="만화진흥원체" panose="020B0503000000000000" pitchFamily="50" charset="-127"/>
            <a:ea typeface="만화진흥원체" panose="020B0503000000000000" pitchFamily="50" charset="-127"/>
          </a:endParaRPr>
        </a:p>
        <a:p>
          <a:pPr marL="285750" lvl="1" indent="-285750" algn="l" defTabSz="1377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ko-KR" sz="3100" kern="1200" spc="-300" dirty="0">
              <a:solidFill>
                <a:srgbClr val="00B0F0"/>
              </a:solidFill>
              <a:latin typeface="만화진흥원체" panose="020B0503000000000000" pitchFamily="50" charset="-127"/>
              <a:ea typeface="만화진흥원체" panose="020B0503000000000000" pitchFamily="50" charset="-127"/>
            </a:rPr>
            <a:t>&gt;&gt;&gt;</a:t>
          </a:r>
          <a:r>
            <a:rPr lang="en-US" altLang="ko-KR" sz="3100" kern="1200" dirty="0">
              <a:latin typeface="만화진흥원체" panose="020B0503000000000000" pitchFamily="50" charset="-127"/>
              <a:ea typeface="만화진흥원체" panose="020B0503000000000000" pitchFamily="50" charset="-127"/>
            </a:rPr>
            <a:t> a [ 2 ] = 4</a:t>
          </a:r>
          <a:endParaRPr lang="ko-KR" altLang="en-US" sz="3100" kern="1200" dirty="0">
            <a:latin typeface="만화진흥원체" panose="020B0503000000000000" pitchFamily="50" charset="-127"/>
            <a:ea typeface="만화진흥원체" panose="020B0503000000000000" pitchFamily="50" charset="-127"/>
          </a:endParaRPr>
        </a:p>
        <a:p>
          <a:pPr marL="285750" lvl="1" indent="-285750" algn="l" defTabSz="1377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ko-KR" sz="3100" kern="1200" spc="-300" dirty="0">
              <a:solidFill>
                <a:srgbClr val="00B0F0"/>
              </a:solidFill>
              <a:latin typeface="만화진흥원체" panose="020B0503000000000000" pitchFamily="50" charset="-127"/>
              <a:ea typeface="만화진흥원체" panose="020B0503000000000000" pitchFamily="50" charset="-127"/>
            </a:rPr>
            <a:t>&gt;&gt;&gt;</a:t>
          </a:r>
          <a:r>
            <a:rPr lang="en-US" altLang="ko-KR" sz="3100" kern="1200" dirty="0">
              <a:latin typeface="만화진흥원체" panose="020B0503000000000000" pitchFamily="50" charset="-127"/>
              <a:ea typeface="만화진흥원체" panose="020B0503000000000000" pitchFamily="50" charset="-127"/>
            </a:rPr>
            <a:t> a </a:t>
          </a:r>
          <a:endParaRPr lang="ko-KR" altLang="en-US" sz="3100" kern="1200" dirty="0">
            <a:latin typeface="만화진흥원체" panose="020B0503000000000000" pitchFamily="50" charset="-127"/>
            <a:ea typeface="만화진흥원체" panose="020B0503000000000000" pitchFamily="50" charset="-127"/>
          </a:endParaRPr>
        </a:p>
      </dsp:txBody>
      <dsp:txXfrm>
        <a:off x="4699" y="1442075"/>
        <a:ext cx="4497883" cy="2383689"/>
      </dsp:txXfrm>
    </dsp:sp>
    <dsp:sp modelId="{B0D4C439-0F6B-4AD1-A791-5DD6E686CE69}">
      <dsp:nvSpPr>
        <dsp:cNvPr id="0" name=""/>
        <dsp:cNvSpPr/>
      </dsp:nvSpPr>
      <dsp:spPr>
        <a:xfrm>
          <a:off x="5132443" y="11128"/>
          <a:ext cx="5378299" cy="14309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100" kern="1200" dirty="0">
              <a:latin typeface="만화진흥원체" panose="020B0503000000000000" pitchFamily="50" charset="-127"/>
              <a:ea typeface="만화진흥원체" panose="020B0503000000000000" pitchFamily="50" charset="-127"/>
            </a:rPr>
            <a:t>del</a:t>
          </a:r>
          <a:r>
            <a:rPr lang="ko-KR" altLang="en-US" sz="3100" kern="1200" dirty="0">
              <a:latin typeface="만화진흥원체" panose="020B0503000000000000" pitchFamily="50" charset="-127"/>
              <a:ea typeface="만화진흥원체" panose="020B0503000000000000" pitchFamily="50" charset="-127"/>
            </a:rPr>
            <a:t>함수 사용해 요소 삭제하기</a:t>
          </a:r>
        </a:p>
      </dsp:txBody>
      <dsp:txXfrm>
        <a:off x="5132443" y="11128"/>
        <a:ext cx="5378299" cy="1430947"/>
      </dsp:txXfrm>
    </dsp:sp>
    <dsp:sp modelId="{CD091C35-608E-4179-A005-2F2CFA608129}">
      <dsp:nvSpPr>
        <dsp:cNvPr id="0" name=""/>
        <dsp:cNvSpPr/>
      </dsp:nvSpPr>
      <dsp:spPr>
        <a:xfrm>
          <a:off x="5132286" y="1442075"/>
          <a:ext cx="5378614" cy="23836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ko-KR" sz="3100" kern="1200" spc="-300" dirty="0">
              <a:solidFill>
                <a:srgbClr val="00B0F0"/>
              </a:solidFill>
              <a:latin typeface="만화진흥원체" panose="020B0503000000000000" pitchFamily="50" charset="-127"/>
              <a:ea typeface="만화진흥원체" panose="020B0503000000000000" pitchFamily="50" charset="-127"/>
            </a:rPr>
            <a:t>&gt;&gt;&gt;</a:t>
          </a:r>
          <a:r>
            <a:rPr lang="en-US" altLang="ko-KR" sz="3100" kern="1200" dirty="0">
              <a:latin typeface="만화진흥원체" panose="020B0503000000000000" pitchFamily="50" charset="-127"/>
              <a:ea typeface="만화진흥원체" panose="020B0503000000000000" pitchFamily="50" charset="-127"/>
            </a:rPr>
            <a:t> a = [ 1 , 2 , 3 , 4 , 5]</a:t>
          </a:r>
          <a:endParaRPr lang="ko-KR" altLang="en-US" sz="3100" kern="1200" dirty="0">
            <a:latin typeface="만화진흥원체" panose="020B0503000000000000" pitchFamily="50" charset="-127"/>
            <a:ea typeface="만화진흥원체" panose="020B0503000000000000" pitchFamily="50" charset="-127"/>
          </a:endParaRPr>
        </a:p>
        <a:p>
          <a:pPr marL="285750" lvl="1" indent="-285750" algn="l" defTabSz="1377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ko-KR" sz="3100" kern="1200" spc="-300" dirty="0">
              <a:solidFill>
                <a:srgbClr val="00B0F0"/>
              </a:solidFill>
              <a:latin typeface="만화진흥원체" panose="020B0503000000000000" pitchFamily="50" charset="-127"/>
              <a:ea typeface="만화진흥원체" panose="020B0503000000000000" pitchFamily="50" charset="-127"/>
            </a:rPr>
            <a:t>&gt;&gt;&gt;</a:t>
          </a:r>
          <a:r>
            <a:rPr lang="en-US" altLang="ko-KR" sz="3100" kern="1200" dirty="0">
              <a:latin typeface="만화진흥원체" panose="020B0503000000000000" pitchFamily="50" charset="-127"/>
              <a:ea typeface="만화진흥원체" panose="020B0503000000000000" pitchFamily="50" charset="-127"/>
            </a:rPr>
            <a:t> del a [ 2 : ]</a:t>
          </a:r>
          <a:endParaRPr lang="ko-KR" altLang="en-US" sz="3100" kern="1200" dirty="0">
            <a:latin typeface="만화진흥원체" panose="020B0503000000000000" pitchFamily="50" charset="-127"/>
            <a:ea typeface="만화진흥원체" panose="020B0503000000000000" pitchFamily="50" charset="-127"/>
          </a:endParaRPr>
        </a:p>
        <a:p>
          <a:pPr marL="285750" lvl="1" indent="-285750" algn="l" defTabSz="1377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ko-KR" sz="3100" kern="1200" spc="-300" dirty="0">
              <a:solidFill>
                <a:srgbClr val="00B0F0"/>
              </a:solidFill>
              <a:latin typeface="만화진흥원체" panose="020B0503000000000000" pitchFamily="50" charset="-127"/>
              <a:ea typeface="만화진흥원체" panose="020B0503000000000000" pitchFamily="50" charset="-127"/>
            </a:rPr>
            <a:t>&gt;&gt;&gt;</a:t>
          </a:r>
          <a:r>
            <a:rPr lang="en-US" altLang="ko-KR" sz="3100" kern="1200" dirty="0">
              <a:latin typeface="만화진흥원체" panose="020B0503000000000000" pitchFamily="50" charset="-127"/>
              <a:ea typeface="만화진흥원체" panose="020B0503000000000000" pitchFamily="50" charset="-127"/>
            </a:rPr>
            <a:t> a</a:t>
          </a:r>
          <a:endParaRPr lang="ko-KR" altLang="en-US" sz="3100" kern="1200" dirty="0">
            <a:latin typeface="만화진흥원체" panose="020B0503000000000000" pitchFamily="50" charset="-127"/>
            <a:ea typeface="만화진흥원체" panose="020B0503000000000000" pitchFamily="50" charset="-127"/>
          </a:endParaRPr>
        </a:p>
      </dsp:txBody>
      <dsp:txXfrm>
        <a:off x="5132286" y="1442075"/>
        <a:ext cx="5378614" cy="23836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56EA32-CA10-42D3-A854-911835513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B595AF-DE3F-46F9-9760-9FA9CDCE43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DB7D60-448D-4BF6-A699-33523869B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9FF62-1D35-43B4-93CF-224ED24F2789}" type="datetimeFigureOut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C7B610-BCC1-4286-B632-CEB747747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CE5A64-0682-4D3B-BF54-9D9002E49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A8349-CE80-4A71-81FD-DD38F4D52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586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687A4E-926C-46FA-960F-53FA7795D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59179C-08E1-42DF-845E-1E2EAEC4D4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CC756-30DE-4329-9A06-1E6DF5606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9FF62-1D35-43B4-93CF-224ED24F2789}" type="datetimeFigureOut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A071FF-9BB2-4EE9-9838-D67797242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9279ED-3180-4822-9E45-B217C94FD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A8349-CE80-4A71-81FD-DD38F4D52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77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FBC76D-D796-4CF7-8246-8143E1C0C0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8B1870-87A4-4A25-ADFA-37D2D2B00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ABB30F-9A81-4BA9-9A55-4C8CD2473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9FF62-1D35-43B4-93CF-224ED24F2789}" type="datetimeFigureOut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34B23E-58EA-485C-9D24-CBFFFC542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827022-CBFA-4FE8-90A7-6CFB73E85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A8349-CE80-4A71-81FD-DD38F4D52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814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09CCCE-7EEC-477D-8359-30D1C54D6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0CB52E-B736-4129-9023-49332B028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15D038-257F-4CB9-B1AB-2798FE292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9FF62-1D35-43B4-93CF-224ED24F2789}" type="datetimeFigureOut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6A176D-4DA7-4A9D-8372-E4DF14342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436DD0-2E96-4C62-AB76-3F411EBC6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A8349-CE80-4A71-81FD-DD38F4D52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018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58B27-A7D0-488B-9047-5190A71DB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9F3001-A5E2-4F85-A849-D4F073A00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4C332D-A13A-4428-B6E6-A4E6752B1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9FF62-1D35-43B4-93CF-224ED24F2789}" type="datetimeFigureOut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D25DEF-5C4E-4677-A4EF-B8DFBD3B1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879518-96B1-42DD-A9F1-667A01B64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A8349-CE80-4A71-81FD-DD38F4D52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188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9E606-5DBB-434A-B649-35E4C6161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F19787-9CE3-4544-8C43-F128C07D2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FDB5B9-3977-46E1-82B0-A2636885E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BB2CBE-D405-4365-98C5-4AD7471A2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9FF62-1D35-43B4-93CF-224ED24F2789}" type="datetimeFigureOut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7A9D08-5361-4681-8B74-5B86F1E52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C6A532-918E-45F9-B61C-C5BB4213E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A8349-CE80-4A71-81FD-DD38F4D52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109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A8B5B-C8C2-4530-9E22-7D4F58661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7D8F97-0AA1-4120-BA89-D2F0B1DF8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249442-6C69-495F-81A3-416A4328C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A95D5C1-3FD4-4841-AFCB-5CD4BF3996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CC99167-6A95-45E6-A03F-952B147BDC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27A61BF-2F27-4793-838A-30205C026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9FF62-1D35-43B4-93CF-224ED24F2789}" type="datetimeFigureOut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004866-6816-4978-9C1E-FB4F1B5DE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AF6289-3C87-4083-9CAF-C48D0560E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A8349-CE80-4A71-81FD-DD38F4D52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341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EAC92F-0A01-42DC-8A93-B196554AE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B4514BC-A1C6-4DB2-BE2C-2F434A581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9FF62-1D35-43B4-93CF-224ED24F2789}" type="datetimeFigureOut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F1BA48-BA6B-4CAB-BBB2-A5C20409D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37D3E8-C38A-4292-B832-9C8415BDA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A8349-CE80-4A71-81FD-DD38F4D52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96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8362638-1052-4CE6-985A-1AC3AB61D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9FF62-1D35-43B4-93CF-224ED24F2789}" type="datetimeFigureOut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EE9EDFD-704E-499A-9F61-DC08BE9CE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7377AC-E5D6-4FBD-9D1F-63F3CAFE6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A8349-CE80-4A71-81FD-DD38F4D52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98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FA7804-EF2D-44AE-9479-0F4E00718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EA77D0-8822-4C90-A872-06B86D047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5E7A16-5217-45D9-9F9F-FD9AB066F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19FF81-BD2E-4928-AEAA-FDED5438E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9FF62-1D35-43B4-93CF-224ED24F2789}" type="datetimeFigureOut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585B5D-2823-442B-B24B-C9DFA85DF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2A6A28-640B-4C64-9E89-278856F9A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A8349-CE80-4A71-81FD-DD38F4D52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79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165D6F-C32D-4FF9-A01E-A62AFB066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4363518-67B7-4545-AE2A-37953FC288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84EAB5-FAA0-43C8-8D19-961DA2070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EA0389-AF81-40D5-B075-FAB8CBE9D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9FF62-1D35-43B4-93CF-224ED24F2789}" type="datetimeFigureOut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61A052-DA90-470B-83FB-8D7B3B8F1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CFC5B0-7E6F-4669-BB1E-1C5D4F20A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A8349-CE80-4A71-81FD-DD38F4D52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317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BA05151-121E-4621-A58D-2DF1ACBE2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AA4893-F63D-4C37-9431-02A6931D8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D7C80B-C907-42B7-B953-96B62907E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9FF62-1D35-43B4-93CF-224ED24F2789}" type="datetimeFigureOut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261DD2-EC69-49A1-8E0F-E3B58184A0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E74FDD-0683-4D26-A20B-1EC64D29E2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A8349-CE80-4A71-81FD-DD38F4D52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535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955F1F31-8E38-4CDD-99BF-60BFE272E6F0}"/>
              </a:ext>
            </a:extLst>
          </p:cNvPr>
          <p:cNvSpPr/>
          <p:nvPr/>
        </p:nvSpPr>
        <p:spPr>
          <a:xfrm>
            <a:off x="7739743" y="2316163"/>
            <a:ext cx="1959428" cy="25581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B7050B7-FF70-4799-B757-1FCA9E5268DC}"/>
              </a:ext>
            </a:extLst>
          </p:cNvPr>
          <p:cNvSpPr/>
          <p:nvPr/>
        </p:nvSpPr>
        <p:spPr>
          <a:xfrm>
            <a:off x="2492829" y="2329543"/>
            <a:ext cx="1959428" cy="25581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26C048-B4BB-4379-B2B4-6B0B995D89DD}"/>
              </a:ext>
            </a:extLst>
          </p:cNvPr>
          <p:cNvSpPr/>
          <p:nvPr/>
        </p:nvSpPr>
        <p:spPr>
          <a:xfrm>
            <a:off x="2841171" y="2710544"/>
            <a:ext cx="6509658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B43E26C-AF9E-41F0-BDFA-1BEBD16BA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05357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Python</a:t>
            </a:r>
            <a:endParaRPr lang="ko-KR" altLang="en-US" sz="3600" dirty="0">
              <a:latin typeface="만화진흥원체" panose="020B0503000000000000" pitchFamily="50" charset="-127"/>
              <a:ea typeface="만화진흥원체" panose="020B0503000000000000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EE81F5-AD72-4B0C-99EC-457FDCBCCA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5944"/>
            <a:ext cx="9144000" cy="1389749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리스트 자료형</a:t>
            </a:r>
          </a:p>
        </p:txBody>
      </p:sp>
    </p:spTree>
    <p:extLst>
      <p:ext uri="{BB962C8B-B14F-4D97-AF65-F5344CB8AC3E}">
        <p14:creationId xmlns:p14="http://schemas.microsoft.com/office/powerpoint/2010/main" val="2388205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B5FE42-0C61-40DF-B576-F89C2F28D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리스트의 수정과 삭제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3A671D4B-CFA3-431D-9B37-E74C637E8A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8740573"/>
              </p:ext>
            </p:extLst>
          </p:nvPr>
        </p:nvGraphicFramePr>
        <p:xfrm>
          <a:off x="838200" y="1470213"/>
          <a:ext cx="10515600" cy="38368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6E166E80-FE34-45B1-95A6-6141E18170F9}"/>
              </a:ext>
            </a:extLst>
          </p:cNvPr>
          <p:cNvSpPr/>
          <p:nvPr/>
        </p:nvSpPr>
        <p:spPr>
          <a:xfrm>
            <a:off x="838199" y="5307107"/>
            <a:ext cx="4540625" cy="82475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>
                <a:solidFill>
                  <a:schemeClr val="tx1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[ 1 , 2 , 4 ] </a:t>
            </a:r>
            <a:endParaRPr lang="ko-KR" altLang="en-US" sz="2800" dirty="0">
              <a:solidFill>
                <a:schemeClr val="tx1"/>
              </a:solidFill>
              <a:latin typeface="만화진흥원체" panose="020B0503000000000000" pitchFamily="50" charset="-127"/>
              <a:ea typeface="만화진흥원체" panose="020B0503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D4CEEFB-9C1C-404D-A1FD-D28AE1481AC2}"/>
              </a:ext>
            </a:extLst>
          </p:cNvPr>
          <p:cNvSpPr/>
          <p:nvPr/>
        </p:nvSpPr>
        <p:spPr>
          <a:xfrm>
            <a:off x="5974975" y="5307107"/>
            <a:ext cx="5396754" cy="82475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>
                <a:solidFill>
                  <a:schemeClr val="tx1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[ 1 , 3 ] </a:t>
            </a:r>
            <a:endParaRPr lang="ko-KR" altLang="en-US" sz="2800" dirty="0">
              <a:solidFill>
                <a:schemeClr val="tx1"/>
              </a:solidFill>
              <a:latin typeface="만화진흥원체" panose="020B0503000000000000" pitchFamily="50" charset="-127"/>
              <a:ea typeface="만화진흥원체" panose="020B0503000000000000" pitchFamily="50" charset="-127"/>
            </a:endParaRPr>
          </a:p>
        </p:txBody>
      </p:sp>
      <p:sp>
        <p:nvSpPr>
          <p:cNvPr id="8" name="구름 7">
            <a:extLst>
              <a:ext uri="{FF2B5EF4-FFF2-40B4-BE49-F238E27FC236}">
                <a16:creationId xmlns:a16="http://schemas.microsoft.com/office/drawing/2014/main" id="{08DAD12E-5C9F-45E4-A148-621C57ABE45F}"/>
              </a:ext>
            </a:extLst>
          </p:cNvPr>
          <p:cNvSpPr/>
          <p:nvPr/>
        </p:nvSpPr>
        <p:spPr>
          <a:xfrm>
            <a:off x="8274421" y="3742766"/>
            <a:ext cx="3675530" cy="312868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del</a:t>
            </a:r>
            <a:r>
              <a:rPr lang="ko-KR" altLang="en-US" dirty="0">
                <a:solidFill>
                  <a:schemeClr val="tx1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함수는 </a:t>
            </a:r>
            <a:r>
              <a:rPr lang="ko-KR" altLang="en-US" dirty="0" err="1">
                <a:solidFill>
                  <a:schemeClr val="tx1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파이썬이</a:t>
            </a:r>
            <a:r>
              <a:rPr lang="ko-KR" altLang="en-US" dirty="0">
                <a:solidFill>
                  <a:schemeClr val="tx1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 자체적으로 가지고 있는 삭제함수</a:t>
            </a:r>
            <a:r>
              <a:rPr lang="en-US" altLang="ko-KR" dirty="0">
                <a:solidFill>
                  <a:schemeClr val="tx1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!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&gt;&gt;&gt;del </a:t>
            </a:r>
            <a:r>
              <a:rPr lang="ko-KR" altLang="en-US" dirty="0">
                <a:solidFill>
                  <a:schemeClr val="tx1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객체</a:t>
            </a:r>
            <a:endParaRPr lang="en-US" altLang="ko-KR" dirty="0">
              <a:solidFill>
                <a:schemeClr val="tx1"/>
              </a:solidFill>
              <a:latin typeface="만화진흥원체" panose="020B0503000000000000" pitchFamily="50" charset="-127"/>
              <a:ea typeface="만화진흥원체" panose="020B0503000000000000" pitchFamily="50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* </a:t>
            </a:r>
            <a:r>
              <a:rPr lang="ko-KR" altLang="en-US" dirty="0">
                <a:solidFill>
                  <a:schemeClr val="tx1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객체 </a:t>
            </a:r>
            <a:r>
              <a:rPr lang="en-US" altLang="ko-KR" dirty="0">
                <a:solidFill>
                  <a:schemeClr val="tx1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= </a:t>
            </a:r>
            <a:r>
              <a:rPr lang="ko-KR" altLang="en-US" dirty="0">
                <a:solidFill>
                  <a:schemeClr val="tx1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모든 자료형</a:t>
            </a:r>
          </a:p>
        </p:txBody>
      </p:sp>
    </p:spTree>
    <p:extLst>
      <p:ext uri="{BB962C8B-B14F-4D97-AF65-F5344CB8AC3E}">
        <p14:creationId xmlns:p14="http://schemas.microsoft.com/office/powerpoint/2010/main" val="1995767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B5FE42-0C61-40DF-B576-F89C2F28D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리스트의 수정과 삭제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3A671D4B-CFA3-431D-9B37-E74C637E8A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8853548"/>
              </p:ext>
            </p:extLst>
          </p:nvPr>
        </p:nvGraphicFramePr>
        <p:xfrm>
          <a:off x="838200" y="1470213"/>
          <a:ext cx="10515600" cy="38368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6E166E80-FE34-45B1-95A6-6141E18170F9}"/>
              </a:ext>
            </a:extLst>
          </p:cNvPr>
          <p:cNvSpPr/>
          <p:nvPr/>
        </p:nvSpPr>
        <p:spPr>
          <a:xfrm>
            <a:off x="838199" y="5307107"/>
            <a:ext cx="4540625" cy="82475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>
                <a:solidFill>
                  <a:schemeClr val="tx1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[ 1 , 2 , 4 ] </a:t>
            </a:r>
            <a:endParaRPr lang="ko-KR" altLang="en-US" sz="2800" dirty="0">
              <a:solidFill>
                <a:schemeClr val="tx1"/>
              </a:solidFill>
              <a:latin typeface="만화진흥원체" panose="020B0503000000000000" pitchFamily="50" charset="-127"/>
              <a:ea typeface="만화진흥원체" panose="020B0503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D4CEEFB-9C1C-404D-A1FD-D28AE1481AC2}"/>
              </a:ext>
            </a:extLst>
          </p:cNvPr>
          <p:cNvSpPr/>
          <p:nvPr/>
        </p:nvSpPr>
        <p:spPr>
          <a:xfrm>
            <a:off x="5974975" y="5307107"/>
            <a:ext cx="5396754" cy="82475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>
                <a:solidFill>
                  <a:schemeClr val="tx1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[ 1 , 2 ] </a:t>
            </a:r>
            <a:endParaRPr lang="ko-KR" altLang="en-US" sz="2800" dirty="0">
              <a:solidFill>
                <a:schemeClr val="tx1"/>
              </a:solidFill>
              <a:latin typeface="만화진흥원체" panose="020B0503000000000000" pitchFamily="50" charset="-127"/>
              <a:ea typeface="만화진흥원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6351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B9483-6304-4B71-A679-77E6078DD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7903" y="2766218"/>
            <a:ext cx="4396193" cy="1325563"/>
          </a:xfrm>
        </p:spPr>
        <p:txBody>
          <a:bodyPr/>
          <a:lstStyle/>
          <a:p>
            <a:r>
              <a:rPr lang="ko-KR" altLang="en-US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리스트 관련 함수들</a:t>
            </a:r>
          </a:p>
        </p:txBody>
      </p:sp>
    </p:spTree>
    <p:extLst>
      <p:ext uri="{BB962C8B-B14F-4D97-AF65-F5344CB8AC3E}">
        <p14:creationId xmlns:p14="http://schemas.microsoft.com/office/powerpoint/2010/main" val="2416350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눈물 방울 27">
            <a:extLst>
              <a:ext uri="{FF2B5EF4-FFF2-40B4-BE49-F238E27FC236}">
                <a16:creationId xmlns:a16="http://schemas.microsoft.com/office/drawing/2014/main" id="{CE861679-C1C7-468D-86EE-010A4E658609}"/>
              </a:ext>
            </a:extLst>
          </p:cNvPr>
          <p:cNvSpPr/>
          <p:nvPr/>
        </p:nvSpPr>
        <p:spPr>
          <a:xfrm>
            <a:off x="623455" y="2521527"/>
            <a:ext cx="3713018" cy="3713018"/>
          </a:xfrm>
          <a:prstGeom prst="teardrop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눈물 방울 28">
            <a:extLst>
              <a:ext uri="{FF2B5EF4-FFF2-40B4-BE49-F238E27FC236}">
                <a16:creationId xmlns:a16="http://schemas.microsoft.com/office/drawing/2014/main" id="{0B2659E0-5964-4E92-8322-DFE246799B47}"/>
              </a:ext>
            </a:extLst>
          </p:cNvPr>
          <p:cNvSpPr/>
          <p:nvPr/>
        </p:nvSpPr>
        <p:spPr>
          <a:xfrm rot="10800000">
            <a:off x="4336473" y="415637"/>
            <a:ext cx="2258291" cy="2105890"/>
          </a:xfrm>
          <a:prstGeom prst="teardrop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눈물 방울 31">
            <a:extLst>
              <a:ext uri="{FF2B5EF4-FFF2-40B4-BE49-F238E27FC236}">
                <a16:creationId xmlns:a16="http://schemas.microsoft.com/office/drawing/2014/main" id="{160FBEE9-A952-48B0-8F21-FE778395A3A7}"/>
              </a:ext>
            </a:extLst>
          </p:cNvPr>
          <p:cNvSpPr/>
          <p:nvPr/>
        </p:nvSpPr>
        <p:spPr>
          <a:xfrm>
            <a:off x="5772150" y="2521527"/>
            <a:ext cx="3713018" cy="3713018"/>
          </a:xfrm>
          <a:prstGeom prst="teardrop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눈물 방울 32">
            <a:extLst>
              <a:ext uri="{FF2B5EF4-FFF2-40B4-BE49-F238E27FC236}">
                <a16:creationId xmlns:a16="http://schemas.microsoft.com/office/drawing/2014/main" id="{794CCDC3-30CF-4585-B80E-1BC40D23EF59}"/>
              </a:ext>
            </a:extLst>
          </p:cNvPr>
          <p:cNvSpPr/>
          <p:nvPr/>
        </p:nvSpPr>
        <p:spPr>
          <a:xfrm rot="10800000">
            <a:off x="9485168" y="415637"/>
            <a:ext cx="2258291" cy="2105890"/>
          </a:xfrm>
          <a:prstGeom prst="teardrop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FED983B-2F6C-4414-A929-BF7E8E5EDCFA}"/>
              </a:ext>
            </a:extLst>
          </p:cNvPr>
          <p:cNvSpPr txBox="1"/>
          <p:nvPr/>
        </p:nvSpPr>
        <p:spPr>
          <a:xfrm>
            <a:off x="4589929" y="932329"/>
            <a:ext cx="17391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accent6">
                    <a:lumMod val="50000"/>
                  </a:schemeClr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추가 </a:t>
            </a:r>
            <a:endParaRPr lang="en-US" altLang="ko-KR" sz="3200" dirty="0">
              <a:solidFill>
                <a:schemeClr val="accent6">
                  <a:lumMod val="50000"/>
                </a:schemeClr>
              </a:solidFill>
              <a:latin typeface="만화진흥원체" panose="020B0503000000000000" pitchFamily="50" charset="-127"/>
              <a:ea typeface="만화진흥원체" panose="020B0503000000000000" pitchFamily="50" charset="-127"/>
            </a:endParaRPr>
          </a:p>
          <a:p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append</a:t>
            </a:r>
            <a:endParaRPr lang="ko-KR" altLang="en-US" sz="3200" dirty="0">
              <a:solidFill>
                <a:schemeClr val="accent6">
                  <a:lumMod val="50000"/>
                </a:schemeClr>
              </a:solidFill>
              <a:latin typeface="만화진흥원체" panose="020B0503000000000000" pitchFamily="50" charset="-127"/>
              <a:ea typeface="만화진흥원체" panose="020B0503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5B2723F-266F-473B-BC01-E20313A18165}"/>
              </a:ext>
            </a:extLst>
          </p:cNvPr>
          <p:cNvSpPr txBox="1"/>
          <p:nvPr/>
        </p:nvSpPr>
        <p:spPr>
          <a:xfrm>
            <a:off x="9807388" y="932329"/>
            <a:ext cx="14522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accent6">
                    <a:lumMod val="50000"/>
                  </a:schemeClr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정렬</a:t>
            </a:r>
            <a:endParaRPr lang="en-US" altLang="ko-KR" sz="3200" dirty="0">
              <a:solidFill>
                <a:schemeClr val="accent6">
                  <a:lumMod val="50000"/>
                </a:schemeClr>
              </a:solidFill>
              <a:latin typeface="만화진흥원체" panose="020B0503000000000000" pitchFamily="50" charset="-127"/>
              <a:ea typeface="만화진흥원체" panose="020B0503000000000000" pitchFamily="50" charset="-127"/>
            </a:endParaRPr>
          </a:p>
          <a:p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sort</a:t>
            </a:r>
            <a:endParaRPr lang="ko-KR" altLang="en-US" sz="3200" dirty="0">
              <a:solidFill>
                <a:schemeClr val="accent6">
                  <a:lumMod val="50000"/>
                </a:schemeClr>
              </a:solidFill>
              <a:latin typeface="만화진흥원체" panose="020B0503000000000000" pitchFamily="50" charset="-127"/>
              <a:ea typeface="만화진흥원체" panose="020B0503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1397F2-630C-4E60-96EB-183F15579670}"/>
              </a:ext>
            </a:extLst>
          </p:cNvPr>
          <p:cNvSpPr txBox="1"/>
          <p:nvPr/>
        </p:nvSpPr>
        <p:spPr>
          <a:xfrm>
            <a:off x="1093695" y="2992053"/>
            <a:ext cx="3048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300" dirty="0">
                <a:solidFill>
                  <a:srgbClr val="0070C0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&gt;&gt;&gt;</a:t>
            </a:r>
            <a:r>
              <a:rPr lang="en-US" altLang="ko-KR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 a = [ 1 , 2 , 3]</a:t>
            </a:r>
          </a:p>
          <a:p>
            <a:r>
              <a:rPr lang="en-US" altLang="ko-KR" sz="2000" spc="-300" dirty="0">
                <a:solidFill>
                  <a:srgbClr val="0070C0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&gt;&gt;&gt;</a:t>
            </a:r>
            <a:r>
              <a:rPr lang="en-US" altLang="ko-KR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 </a:t>
            </a:r>
            <a:r>
              <a:rPr lang="en-US" altLang="ko-KR" sz="2000" dirty="0" err="1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a.append</a:t>
            </a:r>
            <a:r>
              <a:rPr lang="en-US" altLang="ko-KR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(4)</a:t>
            </a:r>
          </a:p>
          <a:p>
            <a:r>
              <a:rPr lang="en-US" altLang="ko-KR" sz="2000" spc="-300" dirty="0">
                <a:solidFill>
                  <a:srgbClr val="0070C0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&gt;&gt;&gt; </a:t>
            </a:r>
            <a:r>
              <a:rPr lang="en-US" altLang="ko-KR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a</a:t>
            </a:r>
          </a:p>
          <a:p>
            <a:r>
              <a:rPr lang="en-US" altLang="ko-KR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[</a:t>
            </a:r>
            <a:r>
              <a:rPr lang="ko-KR" altLang="en-US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 </a:t>
            </a:r>
            <a:r>
              <a:rPr lang="en-US" altLang="ko-KR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1</a:t>
            </a:r>
            <a:r>
              <a:rPr lang="ko-KR" altLang="en-US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 </a:t>
            </a:r>
            <a:r>
              <a:rPr lang="en-US" altLang="ko-KR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,</a:t>
            </a:r>
            <a:r>
              <a:rPr lang="ko-KR" altLang="en-US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 </a:t>
            </a:r>
            <a:r>
              <a:rPr lang="en-US" altLang="ko-KR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2</a:t>
            </a:r>
            <a:r>
              <a:rPr lang="ko-KR" altLang="en-US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 </a:t>
            </a:r>
            <a:r>
              <a:rPr lang="en-US" altLang="ko-KR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,</a:t>
            </a:r>
            <a:r>
              <a:rPr lang="ko-KR" altLang="en-US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 </a:t>
            </a:r>
            <a:r>
              <a:rPr lang="en-US" altLang="ko-KR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3</a:t>
            </a:r>
            <a:r>
              <a:rPr lang="ko-KR" altLang="en-US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 </a:t>
            </a:r>
            <a:r>
              <a:rPr lang="en-US" altLang="ko-KR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, 4</a:t>
            </a:r>
            <a:r>
              <a:rPr lang="ko-KR" altLang="en-US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 </a:t>
            </a:r>
            <a:r>
              <a:rPr lang="en-US" altLang="ko-KR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]</a:t>
            </a:r>
          </a:p>
          <a:p>
            <a:endParaRPr lang="en-US" altLang="ko-KR" sz="2000" dirty="0">
              <a:latin typeface="만화진흥원체" panose="020B0503000000000000" pitchFamily="50" charset="-127"/>
              <a:ea typeface="만화진흥원체" panose="020B0503000000000000" pitchFamily="50" charset="-127"/>
            </a:endParaRPr>
          </a:p>
          <a:p>
            <a:r>
              <a:rPr lang="en-US" altLang="ko-KR" sz="2000" spc="-300" dirty="0">
                <a:solidFill>
                  <a:srgbClr val="0070C0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&gt;&gt;&gt;</a:t>
            </a:r>
            <a:r>
              <a:rPr lang="en-US" altLang="ko-KR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 </a:t>
            </a:r>
            <a:r>
              <a:rPr lang="en-US" altLang="ko-KR" sz="2000" dirty="0" err="1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a.append</a:t>
            </a:r>
            <a:r>
              <a:rPr lang="en-US" altLang="ko-KR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([5,6])</a:t>
            </a:r>
          </a:p>
          <a:p>
            <a:r>
              <a:rPr lang="en-US" altLang="ko-KR" sz="2000" spc="-300" dirty="0">
                <a:solidFill>
                  <a:srgbClr val="0070C0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&gt;&gt;&gt; </a:t>
            </a:r>
            <a:r>
              <a:rPr lang="en-US" altLang="ko-KR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a</a:t>
            </a:r>
          </a:p>
          <a:p>
            <a:r>
              <a:rPr lang="en-US" altLang="ko-KR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[</a:t>
            </a:r>
            <a:r>
              <a:rPr lang="ko-KR" altLang="en-US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 </a:t>
            </a:r>
            <a:r>
              <a:rPr lang="en-US" altLang="ko-KR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1</a:t>
            </a:r>
            <a:r>
              <a:rPr lang="ko-KR" altLang="en-US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 </a:t>
            </a:r>
            <a:r>
              <a:rPr lang="en-US" altLang="ko-KR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,</a:t>
            </a:r>
            <a:r>
              <a:rPr lang="ko-KR" altLang="en-US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 </a:t>
            </a:r>
            <a:r>
              <a:rPr lang="en-US" altLang="ko-KR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2</a:t>
            </a:r>
            <a:r>
              <a:rPr lang="ko-KR" altLang="en-US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 </a:t>
            </a:r>
            <a:r>
              <a:rPr lang="en-US" altLang="ko-KR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,</a:t>
            </a:r>
            <a:r>
              <a:rPr lang="ko-KR" altLang="en-US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 </a:t>
            </a:r>
            <a:r>
              <a:rPr lang="en-US" altLang="ko-KR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3</a:t>
            </a:r>
            <a:r>
              <a:rPr lang="ko-KR" altLang="en-US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 </a:t>
            </a:r>
            <a:r>
              <a:rPr lang="en-US" altLang="ko-KR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, 4</a:t>
            </a:r>
            <a:r>
              <a:rPr lang="ko-KR" altLang="en-US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 </a:t>
            </a:r>
            <a:r>
              <a:rPr lang="en-US" altLang="ko-KR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, [ 5 , 6 ] 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661169A-B32A-44B2-834A-826D0831B3BD}"/>
              </a:ext>
            </a:extLst>
          </p:cNvPr>
          <p:cNvSpPr txBox="1"/>
          <p:nvPr/>
        </p:nvSpPr>
        <p:spPr>
          <a:xfrm>
            <a:off x="6329082" y="2992053"/>
            <a:ext cx="30300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300" dirty="0">
                <a:solidFill>
                  <a:srgbClr val="0070C0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&gt;&gt;&gt;   </a:t>
            </a:r>
            <a:r>
              <a:rPr lang="en-US" altLang="ko-KR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a = [ 1 , 4 , 3 , 2 ]</a:t>
            </a:r>
          </a:p>
          <a:p>
            <a:r>
              <a:rPr lang="en-US" altLang="ko-KR" sz="2000" spc="-300" dirty="0">
                <a:solidFill>
                  <a:srgbClr val="0070C0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&gt;&gt;&gt; </a:t>
            </a:r>
            <a:r>
              <a:rPr lang="en-US" altLang="ko-KR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 </a:t>
            </a:r>
            <a:r>
              <a:rPr lang="en-US" altLang="ko-KR" sz="2000" dirty="0" err="1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a.sort</a:t>
            </a:r>
            <a:r>
              <a:rPr lang="en-US" altLang="ko-KR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()</a:t>
            </a:r>
          </a:p>
          <a:p>
            <a:r>
              <a:rPr lang="en-US" altLang="ko-KR" sz="2000" spc="-300" dirty="0">
                <a:solidFill>
                  <a:srgbClr val="0070C0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&gt;&gt;&gt; </a:t>
            </a:r>
            <a:r>
              <a:rPr lang="en-US" altLang="ko-KR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 a</a:t>
            </a:r>
          </a:p>
          <a:p>
            <a:r>
              <a:rPr lang="en-US" altLang="ko-KR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[ 1 , 2 , 3 , 4 ]</a:t>
            </a:r>
          </a:p>
          <a:p>
            <a:endParaRPr lang="en-US" altLang="ko-KR" sz="2000" dirty="0">
              <a:latin typeface="만화진흥원체" panose="020B0503000000000000" pitchFamily="50" charset="-127"/>
              <a:ea typeface="만화진흥원체" panose="020B0503000000000000" pitchFamily="50" charset="-127"/>
            </a:endParaRPr>
          </a:p>
          <a:p>
            <a:r>
              <a:rPr lang="en-US" altLang="ko-KR" sz="2000" spc="-300" dirty="0">
                <a:solidFill>
                  <a:srgbClr val="0070C0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&gt;&gt;&gt;</a:t>
            </a:r>
            <a:r>
              <a:rPr lang="en-US" altLang="ko-KR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 a = [ ‘a’ , ‘c’ , ‘b’ ]</a:t>
            </a:r>
          </a:p>
          <a:p>
            <a:r>
              <a:rPr lang="en-US" altLang="ko-KR" sz="2000" spc="-300" dirty="0">
                <a:solidFill>
                  <a:srgbClr val="0070C0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&gt;&gt;&gt;</a:t>
            </a:r>
            <a:r>
              <a:rPr lang="en-US" altLang="ko-KR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 a. sort()</a:t>
            </a:r>
          </a:p>
          <a:p>
            <a:r>
              <a:rPr lang="en-US" altLang="ko-KR" sz="2000" spc="-300" dirty="0">
                <a:solidFill>
                  <a:srgbClr val="0070C0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&gt;&gt;&gt; </a:t>
            </a:r>
            <a:r>
              <a:rPr lang="en-US" altLang="ko-KR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a</a:t>
            </a:r>
          </a:p>
          <a:p>
            <a:r>
              <a:rPr lang="en-US" altLang="ko-KR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 [‘a’ , ‘b’ ,c’]</a:t>
            </a:r>
          </a:p>
        </p:txBody>
      </p:sp>
    </p:spTree>
    <p:extLst>
      <p:ext uri="{BB962C8B-B14F-4D97-AF65-F5344CB8AC3E}">
        <p14:creationId xmlns:p14="http://schemas.microsoft.com/office/powerpoint/2010/main" val="2007365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눈물 방울 27">
            <a:extLst>
              <a:ext uri="{FF2B5EF4-FFF2-40B4-BE49-F238E27FC236}">
                <a16:creationId xmlns:a16="http://schemas.microsoft.com/office/drawing/2014/main" id="{CE861679-C1C7-468D-86EE-010A4E658609}"/>
              </a:ext>
            </a:extLst>
          </p:cNvPr>
          <p:cNvSpPr/>
          <p:nvPr/>
        </p:nvSpPr>
        <p:spPr>
          <a:xfrm>
            <a:off x="623455" y="2521527"/>
            <a:ext cx="3713018" cy="3713018"/>
          </a:xfrm>
          <a:prstGeom prst="teardrop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눈물 방울 28">
            <a:extLst>
              <a:ext uri="{FF2B5EF4-FFF2-40B4-BE49-F238E27FC236}">
                <a16:creationId xmlns:a16="http://schemas.microsoft.com/office/drawing/2014/main" id="{0B2659E0-5964-4E92-8322-DFE246799B47}"/>
              </a:ext>
            </a:extLst>
          </p:cNvPr>
          <p:cNvSpPr/>
          <p:nvPr/>
        </p:nvSpPr>
        <p:spPr>
          <a:xfrm rot="10800000">
            <a:off x="4336473" y="415637"/>
            <a:ext cx="2258291" cy="2105890"/>
          </a:xfrm>
          <a:prstGeom prst="teardrop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눈물 방울 31">
            <a:extLst>
              <a:ext uri="{FF2B5EF4-FFF2-40B4-BE49-F238E27FC236}">
                <a16:creationId xmlns:a16="http://schemas.microsoft.com/office/drawing/2014/main" id="{160FBEE9-A952-48B0-8F21-FE778395A3A7}"/>
              </a:ext>
            </a:extLst>
          </p:cNvPr>
          <p:cNvSpPr/>
          <p:nvPr/>
        </p:nvSpPr>
        <p:spPr>
          <a:xfrm>
            <a:off x="5772150" y="2521527"/>
            <a:ext cx="3713018" cy="3713018"/>
          </a:xfrm>
          <a:prstGeom prst="teardrop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눈물 방울 32">
            <a:extLst>
              <a:ext uri="{FF2B5EF4-FFF2-40B4-BE49-F238E27FC236}">
                <a16:creationId xmlns:a16="http://schemas.microsoft.com/office/drawing/2014/main" id="{794CCDC3-30CF-4585-B80E-1BC40D23EF59}"/>
              </a:ext>
            </a:extLst>
          </p:cNvPr>
          <p:cNvSpPr/>
          <p:nvPr/>
        </p:nvSpPr>
        <p:spPr>
          <a:xfrm rot="10800000">
            <a:off x="9485168" y="415637"/>
            <a:ext cx="2258291" cy="2105890"/>
          </a:xfrm>
          <a:prstGeom prst="teardrop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FED983B-2F6C-4414-A929-BF7E8E5EDCFA}"/>
              </a:ext>
            </a:extLst>
          </p:cNvPr>
          <p:cNvSpPr txBox="1"/>
          <p:nvPr/>
        </p:nvSpPr>
        <p:spPr>
          <a:xfrm>
            <a:off x="4589929" y="932329"/>
            <a:ext cx="17391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accent6">
                    <a:lumMod val="50000"/>
                  </a:schemeClr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뒤집기</a:t>
            </a:r>
            <a:endParaRPr lang="en-US" altLang="ko-KR" sz="3200" dirty="0">
              <a:solidFill>
                <a:schemeClr val="accent6">
                  <a:lumMod val="50000"/>
                </a:schemeClr>
              </a:solidFill>
              <a:latin typeface="만화진흥원체" panose="020B0503000000000000" pitchFamily="50" charset="-127"/>
              <a:ea typeface="만화진흥원체" panose="020B0503000000000000" pitchFamily="50" charset="-127"/>
            </a:endParaRPr>
          </a:p>
          <a:p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reverse</a:t>
            </a:r>
            <a:endParaRPr lang="ko-KR" altLang="en-US" sz="3200" dirty="0">
              <a:solidFill>
                <a:schemeClr val="accent6">
                  <a:lumMod val="50000"/>
                </a:schemeClr>
              </a:solidFill>
              <a:latin typeface="만화진흥원체" panose="020B0503000000000000" pitchFamily="50" charset="-127"/>
              <a:ea typeface="만화진흥원체" panose="020B0503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5B2723F-266F-473B-BC01-E20313A18165}"/>
              </a:ext>
            </a:extLst>
          </p:cNvPr>
          <p:cNvSpPr txBox="1"/>
          <p:nvPr/>
        </p:nvSpPr>
        <p:spPr>
          <a:xfrm>
            <a:off x="9807388" y="932329"/>
            <a:ext cx="17391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accent6">
                    <a:lumMod val="50000"/>
                  </a:schemeClr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위치반환</a:t>
            </a:r>
            <a:endParaRPr lang="en-US" altLang="ko-KR" sz="3200" dirty="0">
              <a:solidFill>
                <a:schemeClr val="accent6">
                  <a:lumMod val="50000"/>
                </a:schemeClr>
              </a:solidFill>
              <a:latin typeface="만화진흥원체" panose="020B0503000000000000" pitchFamily="50" charset="-127"/>
              <a:ea typeface="만화진흥원체" panose="020B0503000000000000" pitchFamily="50" charset="-127"/>
            </a:endParaRPr>
          </a:p>
          <a:p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index</a:t>
            </a:r>
            <a:endParaRPr lang="ko-KR" altLang="en-US" sz="3200" dirty="0">
              <a:solidFill>
                <a:schemeClr val="accent6">
                  <a:lumMod val="50000"/>
                </a:schemeClr>
              </a:solidFill>
              <a:latin typeface="만화진흥원체" panose="020B0503000000000000" pitchFamily="50" charset="-127"/>
              <a:ea typeface="만화진흥원체" panose="020B0503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1397F2-630C-4E60-96EB-183F15579670}"/>
              </a:ext>
            </a:extLst>
          </p:cNvPr>
          <p:cNvSpPr txBox="1"/>
          <p:nvPr/>
        </p:nvSpPr>
        <p:spPr>
          <a:xfrm>
            <a:off x="858575" y="3429000"/>
            <a:ext cx="32427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300" dirty="0">
                <a:solidFill>
                  <a:srgbClr val="0070C0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&gt;&gt;&gt;</a:t>
            </a:r>
            <a:r>
              <a:rPr lang="en-US" altLang="ko-KR" sz="24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 a = [ ‘a’ , ‘c’ , ‘b’ ]</a:t>
            </a:r>
          </a:p>
          <a:p>
            <a:r>
              <a:rPr lang="en-US" altLang="ko-KR" sz="2400" spc="-300" dirty="0">
                <a:solidFill>
                  <a:srgbClr val="0070C0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&gt;&gt;&gt;</a:t>
            </a:r>
            <a:r>
              <a:rPr lang="en-US" altLang="ko-KR" sz="24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 a. reverse()</a:t>
            </a:r>
          </a:p>
          <a:p>
            <a:r>
              <a:rPr lang="en-US" altLang="ko-KR" sz="2400" spc="-300" dirty="0">
                <a:solidFill>
                  <a:srgbClr val="0070C0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&gt;&gt;&gt; </a:t>
            </a:r>
            <a:r>
              <a:rPr lang="en-US" altLang="ko-KR" sz="24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a</a:t>
            </a:r>
          </a:p>
          <a:p>
            <a:r>
              <a:rPr lang="en-US" altLang="ko-KR" sz="24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 [‘b’ , ‘c’ , ‘a’]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661169A-B32A-44B2-834A-826D0831B3BD}"/>
              </a:ext>
            </a:extLst>
          </p:cNvPr>
          <p:cNvSpPr txBox="1"/>
          <p:nvPr/>
        </p:nvSpPr>
        <p:spPr>
          <a:xfrm>
            <a:off x="6094370" y="3182312"/>
            <a:ext cx="37130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spc="-300" dirty="0">
                <a:solidFill>
                  <a:srgbClr val="0070C0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&gt;&gt;&gt;   </a:t>
            </a:r>
            <a:r>
              <a:rPr lang="en-US" altLang="ko-KR" sz="21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a = [ 1 , 2 , 3 ]</a:t>
            </a:r>
          </a:p>
          <a:p>
            <a:r>
              <a:rPr lang="en-US" altLang="ko-KR" sz="2100" spc="-300" dirty="0">
                <a:solidFill>
                  <a:srgbClr val="0070C0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&gt;&gt;&gt; </a:t>
            </a:r>
            <a:r>
              <a:rPr lang="en-US" altLang="ko-KR" sz="21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 </a:t>
            </a:r>
            <a:r>
              <a:rPr lang="en-US" altLang="ko-KR" sz="2100" dirty="0" err="1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a.index</a:t>
            </a:r>
            <a:r>
              <a:rPr lang="en-US" altLang="ko-KR" sz="21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(3)</a:t>
            </a:r>
          </a:p>
          <a:p>
            <a:r>
              <a:rPr lang="en-US" altLang="ko-KR" sz="21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2</a:t>
            </a:r>
          </a:p>
          <a:p>
            <a:endParaRPr lang="en-US" altLang="ko-KR" sz="2100" dirty="0">
              <a:latin typeface="만화진흥원체" panose="020B0503000000000000" pitchFamily="50" charset="-127"/>
              <a:ea typeface="만화진흥원체" panose="020B0503000000000000" pitchFamily="50" charset="-127"/>
            </a:endParaRPr>
          </a:p>
          <a:p>
            <a:r>
              <a:rPr lang="en-US" altLang="ko-KR" sz="2100" spc="-300" dirty="0">
                <a:solidFill>
                  <a:srgbClr val="0070C0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&gt;&gt;&gt;</a:t>
            </a:r>
            <a:r>
              <a:rPr lang="en-US" altLang="ko-KR" sz="21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 a. index(0)</a:t>
            </a:r>
          </a:p>
          <a:p>
            <a:r>
              <a:rPr lang="en-US" altLang="ko-KR" sz="21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ValudeError:0 is not in list</a:t>
            </a:r>
          </a:p>
        </p:txBody>
      </p:sp>
    </p:spTree>
    <p:extLst>
      <p:ext uri="{BB962C8B-B14F-4D97-AF65-F5344CB8AC3E}">
        <p14:creationId xmlns:p14="http://schemas.microsoft.com/office/powerpoint/2010/main" val="4091729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눈물 방울 27">
            <a:extLst>
              <a:ext uri="{FF2B5EF4-FFF2-40B4-BE49-F238E27FC236}">
                <a16:creationId xmlns:a16="http://schemas.microsoft.com/office/drawing/2014/main" id="{CE861679-C1C7-468D-86EE-010A4E658609}"/>
              </a:ext>
            </a:extLst>
          </p:cNvPr>
          <p:cNvSpPr/>
          <p:nvPr/>
        </p:nvSpPr>
        <p:spPr>
          <a:xfrm>
            <a:off x="623455" y="2521527"/>
            <a:ext cx="3713018" cy="3713018"/>
          </a:xfrm>
          <a:prstGeom prst="teardrop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눈물 방울 28">
            <a:extLst>
              <a:ext uri="{FF2B5EF4-FFF2-40B4-BE49-F238E27FC236}">
                <a16:creationId xmlns:a16="http://schemas.microsoft.com/office/drawing/2014/main" id="{0B2659E0-5964-4E92-8322-DFE246799B47}"/>
              </a:ext>
            </a:extLst>
          </p:cNvPr>
          <p:cNvSpPr/>
          <p:nvPr/>
        </p:nvSpPr>
        <p:spPr>
          <a:xfrm rot="10800000">
            <a:off x="4336473" y="415637"/>
            <a:ext cx="2258291" cy="2105890"/>
          </a:xfrm>
          <a:prstGeom prst="teardrop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눈물 방울 31">
            <a:extLst>
              <a:ext uri="{FF2B5EF4-FFF2-40B4-BE49-F238E27FC236}">
                <a16:creationId xmlns:a16="http://schemas.microsoft.com/office/drawing/2014/main" id="{160FBEE9-A952-48B0-8F21-FE778395A3A7}"/>
              </a:ext>
            </a:extLst>
          </p:cNvPr>
          <p:cNvSpPr/>
          <p:nvPr/>
        </p:nvSpPr>
        <p:spPr>
          <a:xfrm>
            <a:off x="5772150" y="2521527"/>
            <a:ext cx="3713018" cy="3713018"/>
          </a:xfrm>
          <a:prstGeom prst="teardrop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눈물 방울 32">
            <a:extLst>
              <a:ext uri="{FF2B5EF4-FFF2-40B4-BE49-F238E27FC236}">
                <a16:creationId xmlns:a16="http://schemas.microsoft.com/office/drawing/2014/main" id="{794CCDC3-30CF-4585-B80E-1BC40D23EF59}"/>
              </a:ext>
            </a:extLst>
          </p:cNvPr>
          <p:cNvSpPr/>
          <p:nvPr/>
        </p:nvSpPr>
        <p:spPr>
          <a:xfrm rot="10800000">
            <a:off x="9485168" y="415637"/>
            <a:ext cx="2258291" cy="2105890"/>
          </a:xfrm>
          <a:prstGeom prst="teardrop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FED983B-2F6C-4414-A929-BF7E8E5EDCFA}"/>
              </a:ext>
            </a:extLst>
          </p:cNvPr>
          <p:cNvSpPr txBox="1"/>
          <p:nvPr/>
        </p:nvSpPr>
        <p:spPr>
          <a:xfrm>
            <a:off x="4589929" y="932329"/>
            <a:ext cx="17391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accent6">
                    <a:lumMod val="50000"/>
                  </a:schemeClr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삽입</a:t>
            </a:r>
            <a:endParaRPr lang="en-US" altLang="ko-KR" sz="3200" dirty="0">
              <a:solidFill>
                <a:schemeClr val="accent6">
                  <a:lumMod val="50000"/>
                </a:schemeClr>
              </a:solidFill>
              <a:latin typeface="만화진흥원체" panose="020B0503000000000000" pitchFamily="50" charset="-127"/>
              <a:ea typeface="만화진흥원체" panose="020B0503000000000000" pitchFamily="50" charset="-127"/>
            </a:endParaRPr>
          </a:p>
          <a:p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insert</a:t>
            </a:r>
            <a:endParaRPr lang="ko-KR" altLang="en-US" sz="3200" dirty="0">
              <a:solidFill>
                <a:schemeClr val="accent6">
                  <a:lumMod val="50000"/>
                </a:schemeClr>
              </a:solidFill>
              <a:latin typeface="만화진흥원체" panose="020B0503000000000000" pitchFamily="50" charset="-127"/>
              <a:ea typeface="만화진흥원체" panose="020B0503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5B2723F-266F-473B-BC01-E20313A18165}"/>
              </a:ext>
            </a:extLst>
          </p:cNvPr>
          <p:cNvSpPr txBox="1"/>
          <p:nvPr/>
        </p:nvSpPr>
        <p:spPr>
          <a:xfrm>
            <a:off x="9807388" y="932329"/>
            <a:ext cx="17391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accent6">
                    <a:lumMod val="50000"/>
                  </a:schemeClr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제거</a:t>
            </a:r>
            <a:endParaRPr lang="en-US" altLang="ko-KR" sz="3200" dirty="0">
              <a:solidFill>
                <a:schemeClr val="accent6">
                  <a:lumMod val="50000"/>
                </a:schemeClr>
              </a:solidFill>
              <a:latin typeface="만화진흥원체" panose="020B0503000000000000" pitchFamily="50" charset="-127"/>
              <a:ea typeface="만화진흥원체" panose="020B0503000000000000" pitchFamily="50" charset="-127"/>
            </a:endParaRPr>
          </a:p>
          <a:p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remove</a:t>
            </a:r>
            <a:endParaRPr lang="ko-KR" altLang="en-US" sz="3200" dirty="0">
              <a:solidFill>
                <a:schemeClr val="accent6">
                  <a:lumMod val="50000"/>
                </a:schemeClr>
              </a:solidFill>
              <a:latin typeface="만화진흥원체" panose="020B0503000000000000" pitchFamily="50" charset="-127"/>
              <a:ea typeface="만화진흥원체" panose="020B0503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1397F2-630C-4E60-96EB-183F15579670}"/>
              </a:ext>
            </a:extLst>
          </p:cNvPr>
          <p:cNvSpPr txBox="1"/>
          <p:nvPr/>
        </p:nvSpPr>
        <p:spPr>
          <a:xfrm>
            <a:off x="1069093" y="3043812"/>
            <a:ext cx="324277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300" dirty="0">
                <a:solidFill>
                  <a:srgbClr val="0070C0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&gt;&gt;&gt;   </a:t>
            </a:r>
            <a:r>
              <a:rPr lang="en-US" altLang="ko-KR" sz="24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a = [ 1 , 2 , 3 ]</a:t>
            </a:r>
          </a:p>
          <a:p>
            <a:r>
              <a:rPr lang="en-US" altLang="ko-KR" sz="2400" spc="-300" dirty="0">
                <a:solidFill>
                  <a:srgbClr val="0070C0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&gt;&gt;&gt;</a:t>
            </a:r>
            <a:r>
              <a:rPr lang="en-US" altLang="ko-KR" sz="24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 a. insert(0,4)</a:t>
            </a:r>
          </a:p>
          <a:p>
            <a:r>
              <a:rPr lang="en-US" altLang="ko-KR" sz="2400" spc="-300" dirty="0">
                <a:solidFill>
                  <a:srgbClr val="0070C0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&gt;&gt;&gt; </a:t>
            </a:r>
            <a:r>
              <a:rPr lang="en-US" altLang="ko-KR" sz="24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a</a:t>
            </a:r>
          </a:p>
          <a:p>
            <a:r>
              <a:rPr lang="en-US" altLang="ko-KR" sz="24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 [4 , 1 , 2 , 3 ]</a:t>
            </a:r>
          </a:p>
          <a:p>
            <a:endParaRPr lang="en-US" altLang="ko-KR" sz="2400" dirty="0">
              <a:latin typeface="만화진흥원체" panose="020B0503000000000000" pitchFamily="50" charset="-127"/>
              <a:ea typeface="만화진흥원체" panose="020B0503000000000000" pitchFamily="50" charset="-127"/>
            </a:endParaRPr>
          </a:p>
          <a:p>
            <a:r>
              <a:rPr lang="en-US" altLang="ko-KR" sz="2400" spc="-300" dirty="0">
                <a:solidFill>
                  <a:srgbClr val="0070C0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&gt;&gt;&gt;</a:t>
            </a:r>
            <a:r>
              <a:rPr lang="en-US" altLang="ko-KR" sz="24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 a. insert(3,5)</a:t>
            </a:r>
          </a:p>
          <a:p>
            <a:r>
              <a:rPr lang="en-US" altLang="ko-KR" sz="24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 [4 , 1 , 2 , 5 , 3 ]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661169A-B32A-44B2-834A-826D0831B3BD}"/>
              </a:ext>
            </a:extLst>
          </p:cNvPr>
          <p:cNvSpPr txBox="1"/>
          <p:nvPr/>
        </p:nvSpPr>
        <p:spPr>
          <a:xfrm>
            <a:off x="5897146" y="3429000"/>
            <a:ext cx="391024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spc="-300" dirty="0">
                <a:solidFill>
                  <a:srgbClr val="0070C0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&gt;&gt;&gt;   </a:t>
            </a:r>
            <a:r>
              <a:rPr lang="en-US" altLang="ko-KR" sz="22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a = [ 1 , 2 , 3 , 1 , 2 , 3 ]</a:t>
            </a:r>
          </a:p>
          <a:p>
            <a:r>
              <a:rPr lang="en-US" altLang="ko-KR" sz="2400" spc="-300" dirty="0">
                <a:solidFill>
                  <a:srgbClr val="0070C0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&gt;&gt;&gt; </a:t>
            </a:r>
            <a:r>
              <a:rPr lang="en-US" altLang="ko-KR" sz="24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 </a:t>
            </a:r>
            <a:r>
              <a:rPr lang="en-US" altLang="ko-KR" sz="2400" dirty="0" err="1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a.remove</a:t>
            </a:r>
            <a:r>
              <a:rPr lang="en-US" altLang="ko-KR" sz="24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(3)</a:t>
            </a:r>
          </a:p>
          <a:p>
            <a:r>
              <a:rPr lang="en-US" altLang="ko-KR" sz="2400" spc="-300" dirty="0">
                <a:solidFill>
                  <a:srgbClr val="0070C0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&gt;&gt;&gt; </a:t>
            </a:r>
            <a:r>
              <a:rPr lang="en-US" altLang="ko-KR" sz="24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a</a:t>
            </a:r>
          </a:p>
          <a:p>
            <a:r>
              <a:rPr lang="en-US" altLang="ko-KR" sz="24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[ 1 , 2 , 1 , 2 , 3]</a:t>
            </a:r>
          </a:p>
        </p:txBody>
      </p:sp>
    </p:spTree>
    <p:extLst>
      <p:ext uri="{BB962C8B-B14F-4D97-AF65-F5344CB8AC3E}">
        <p14:creationId xmlns:p14="http://schemas.microsoft.com/office/powerpoint/2010/main" val="3001136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눈물 방울 27">
            <a:extLst>
              <a:ext uri="{FF2B5EF4-FFF2-40B4-BE49-F238E27FC236}">
                <a16:creationId xmlns:a16="http://schemas.microsoft.com/office/drawing/2014/main" id="{CE861679-C1C7-468D-86EE-010A4E658609}"/>
              </a:ext>
            </a:extLst>
          </p:cNvPr>
          <p:cNvSpPr/>
          <p:nvPr/>
        </p:nvSpPr>
        <p:spPr>
          <a:xfrm>
            <a:off x="623455" y="2521527"/>
            <a:ext cx="3713018" cy="3713018"/>
          </a:xfrm>
          <a:prstGeom prst="teardrop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눈물 방울 28">
            <a:extLst>
              <a:ext uri="{FF2B5EF4-FFF2-40B4-BE49-F238E27FC236}">
                <a16:creationId xmlns:a16="http://schemas.microsoft.com/office/drawing/2014/main" id="{0B2659E0-5964-4E92-8322-DFE246799B47}"/>
              </a:ext>
            </a:extLst>
          </p:cNvPr>
          <p:cNvSpPr/>
          <p:nvPr/>
        </p:nvSpPr>
        <p:spPr>
          <a:xfrm rot="10800000">
            <a:off x="4336473" y="415637"/>
            <a:ext cx="2258291" cy="2105890"/>
          </a:xfrm>
          <a:prstGeom prst="teardrop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눈물 방울 31">
            <a:extLst>
              <a:ext uri="{FF2B5EF4-FFF2-40B4-BE49-F238E27FC236}">
                <a16:creationId xmlns:a16="http://schemas.microsoft.com/office/drawing/2014/main" id="{160FBEE9-A952-48B0-8F21-FE778395A3A7}"/>
              </a:ext>
            </a:extLst>
          </p:cNvPr>
          <p:cNvSpPr/>
          <p:nvPr/>
        </p:nvSpPr>
        <p:spPr>
          <a:xfrm>
            <a:off x="5772150" y="2521527"/>
            <a:ext cx="3713018" cy="3713018"/>
          </a:xfrm>
          <a:prstGeom prst="teardrop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눈물 방울 32">
            <a:extLst>
              <a:ext uri="{FF2B5EF4-FFF2-40B4-BE49-F238E27FC236}">
                <a16:creationId xmlns:a16="http://schemas.microsoft.com/office/drawing/2014/main" id="{794CCDC3-30CF-4585-B80E-1BC40D23EF59}"/>
              </a:ext>
            </a:extLst>
          </p:cNvPr>
          <p:cNvSpPr/>
          <p:nvPr/>
        </p:nvSpPr>
        <p:spPr>
          <a:xfrm rot="10800000">
            <a:off x="9485168" y="415637"/>
            <a:ext cx="2258291" cy="2105890"/>
          </a:xfrm>
          <a:prstGeom prst="teardrop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FED983B-2F6C-4414-A929-BF7E8E5EDCFA}"/>
              </a:ext>
            </a:extLst>
          </p:cNvPr>
          <p:cNvSpPr txBox="1"/>
          <p:nvPr/>
        </p:nvSpPr>
        <p:spPr>
          <a:xfrm>
            <a:off x="4589929" y="932329"/>
            <a:ext cx="17391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accent6">
                    <a:lumMod val="50000"/>
                  </a:schemeClr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꺼내기</a:t>
            </a:r>
            <a:endParaRPr lang="en-US" altLang="ko-KR" sz="3200" dirty="0">
              <a:solidFill>
                <a:schemeClr val="accent6">
                  <a:lumMod val="50000"/>
                </a:schemeClr>
              </a:solidFill>
              <a:latin typeface="만화진흥원체" panose="020B0503000000000000" pitchFamily="50" charset="-127"/>
              <a:ea typeface="만화진흥원체" panose="020B0503000000000000" pitchFamily="50" charset="-127"/>
            </a:endParaRPr>
          </a:p>
          <a:p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pop</a:t>
            </a:r>
            <a:endParaRPr lang="ko-KR" altLang="en-US" sz="3200" dirty="0">
              <a:solidFill>
                <a:schemeClr val="accent6">
                  <a:lumMod val="50000"/>
                </a:schemeClr>
              </a:solidFill>
              <a:latin typeface="만화진흥원체" panose="020B0503000000000000" pitchFamily="50" charset="-127"/>
              <a:ea typeface="만화진흥원체" panose="020B0503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5B2723F-266F-473B-BC01-E20313A18165}"/>
              </a:ext>
            </a:extLst>
          </p:cNvPr>
          <p:cNvSpPr txBox="1"/>
          <p:nvPr/>
        </p:nvSpPr>
        <p:spPr>
          <a:xfrm>
            <a:off x="9807388" y="932329"/>
            <a:ext cx="17391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accent6">
                    <a:lumMod val="50000"/>
                  </a:schemeClr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개수세기</a:t>
            </a:r>
            <a:endParaRPr lang="en-US" altLang="ko-KR" sz="3200" dirty="0">
              <a:solidFill>
                <a:schemeClr val="accent6">
                  <a:lumMod val="50000"/>
                </a:schemeClr>
              </a:solidFill>
              <a:latin typeface="만화진흥원체" panose="020B0503000000000000" pitchFamily="50" charset="-127"/>
              <a:ea typeface="만화진흥원체" panose="020B0503000000000000" pitchFamily="50" charset="-127"/>
            </a:endParaRPr>
          </a:p>
          <a:p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count</a:t>
            </a:r>
            <a:endParaRPr lang="ko-KR" altLang="en-US" sz="3200" dirty="0">
              <a:solidFill>
                <a:schemeClr val="accent6">
                  <a:lumMod val="50000"/>
                </a:schemeClr>
              </a:solidFill>
              <a:latin typeface="만화진흥원체" panose="020B0503000000000000" pitchFamily="50" charset="-127"/>
              <a:ea typeface="만화진흥원체" panose="020B0503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1397F2-630C-4E60-96EB-183F15579670}"/>
              </a:ext>
            </a:extLst>
          </p:cNvPr>
          <p:cNvSpPr txBox="1"/>
          <p:nvPr/>
        </p:nvSpPr>
        <p:spPr>
          <a:xfrm>
            <a:off x="1254805" y="2792986"/>
            <a:ext cx="324277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300" dirty="0">
                <a:solidFill>
                  <a:srgbClr val="0070C0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&gt;&gt;&gt;   </a:t>
            </a:r>
            <a:r>
              <a:rPr lang="en-US" altLang="ko-KR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a = [ 1 , 2 , 3 ]</a:t>
            </a:r>
          </a:p>
          <a:p>
            <a:r>
              <a:rPr lang="en-US" altLang="ko-KR" sz="2000" spc="-300" dirty="0">
                <a:solidFill>
                  <a:srgbClr val="0070C0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&gt;&gt;&gt;</a:t>
            </a:r>
            <a:r>
              <a:rPr lang="en-US" altLang="ko-KR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 a. pop()</a:t>
            </a:r>
          </a:p>
          <a:p>
            <a:r>
              <a:rPr lang="en-US" altLang="ko-KR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3</a:t>
            </a:r>
          </a:p>
          <a:p>
            <a:r>
              <a:rPr lang="en-US" altLang="ko-KR" sz="2000" spc="-300" dirty="0">
                <a:solidFill>
                  <a:srgbClr val="0070C0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&gt;&gt;&gt;</a:t>
            </a:r>
            <a:r>
              <a:rPr lang="en-US" altLang="ko-KR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 a</a:t>
            </a:r>
          </a:p>
          <a:p>
            <a:r>
              <a:rPr lang="en-US" altLang="ko-KR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 [1 , 2 ]</a:t>
            </a:r>
          </a:p>
          <a:p>
            <a:endParaRPr lang="en-US" altLang="ko-KR" sz="2000" dirty="0">
              <a:latin typeface="만화진흥원체" panose="020B0503000000000000" pitchFamily="50" charset="-127"/>
              <a:ea typeface="만화진흥원체" panose="020B0503000000000000" pitchFamily="50" charset="-127"/>
            </a:endParaRPr>
          </a:p>
          <a:p>
            <a:r>
              <a:rPr lang="en-US" altLang="ko-KR" sz="2000" spc="-300" dirty="0">
                <a:solidFill>
                  <a:srgbClr val="0070C0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&gt;&gt;&gt;</a:t>
            </a:r>
            <a:r>
              <a:rPr lang="en-US" altLang="ko-KR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 a. pop(1)</a:t>
            </a:r>
          </a:p>
          <a:p>
            <a:r>
              <a:rPr lang="en-US" altLang="ko-KR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2</a:t>
            </a:r>
          </a:p>
          <a:p>
            <a:r>
              <a:rPr lang="en-US" altLang="ko-KR" sz="2000" spc="-300" dirty="0">
                <a:solidFill>
                  <a:srgbClr val="0070C0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&gt;&gt;&gt;</a:t>
            </a:r>
            <a:r>
              <a:rPr lang="en-US" altLang="ko-KR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 a</a:t>
            </a:r>
          </a:p>
          <a:p>
            <a:r>
              <a:rPr lang="en-US" altLang="ko-KR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 [1 , 3 ]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661169A-B32A-44B2-834A-826D0831B3BD}"/>
              </a:ext>
            </a:extLst>
          </p:cNvPr>
          <p:cNvSpPr txBox="1"/>
          <p:nvPr/>
        </p:nvSpPr>
        <p:spPr>
          <a:xfrm>
            <a:off x="5933260" y="3643976"/>
            <a:ext cx="37130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300" dirty="0">
                <a:solidFill>
                  <a:srgbClr val="0070C0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&gt;&gt;&gt;   </a:t>
            </a:r>
            <a:r>
              <a:rPr lang="en-US" altLang="ko-KR" sz="28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a = [ 1 , 2 , 3 , 1 ]</a:t>
            </a:r>
          </a:p>
          <a:p>
            <a:r>
              <a:rPr lang="en-US" altLang="ko-KR" sz="2800" spc="-300" dirty="0">
                <a:solidFill>
                  <a:srgbClr val="0070C0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&gt;&gt;&gt; </a:t>
            </a:r>
            <a:r>
              <a:rPr lang="en-US" altLang="ko-KR" sz="28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 </a:t>
            </a:r>
            <a:r>
              <a:rPr lang="en-US" altLang="ko-KR" sz="2800" dirty="0" err="1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a.count</a:t>
            </a:r>
            <a:r>
              <a:rPr lang="en-US" altLang="ko-KR" sz="28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(1)</a:t>
            </a:r>
          </a:p>
          <a:p>
            <a:r>
              <a:rPr lang="en-US" altLang="ko-KR" sz="28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63389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눈물 방울 27">
            <a:extLst>
              <a:ext uri="{FF2B5EF4-FFF2-40B4-BE49-F238E27FC236}">
                <a16:creationId xmlns:a16="http://schemas.microsoft.com/office/drawing/2014/main" id="{CE861679-C1C7-468D-86EE-010A4E658609}"/>
              </a:ext>
            </a:extLst>
          </p:cNvPr>
          <p:cNvSpPr/>
          <p:nvPr/>
        </p:nvSpPr>
        <p:spPr>
          <a:xfrm>
            <a:off x="623455" y="2521527"/>
            <a:ext cx="3713018" cy="3713018"/>
          </a:xfrm>
          <a:prstGeom prst="teardrop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눈물 방울 28">
            <a:extLst>
              <a:ext uri="{FF2B5EF4-FFF2-40B4-BE49-F238E27FC236}">
                <a16:creationId xmlns:a16="http://schemas.microsoft.com/office/drawing/2014/main" id="{0B2659E0-5964-4E92-8322-DFE246799B47}"/>
              </a:ext>
            </a:extLst>
          </p:cNvPr>
          <p:cNvSpPr/>
          <p:nvPr/>
        </p:nvSpPr>
        <p:spPr>
          <a:xfrm rot="10800000">
            <a:off x="4336473" y="415637"/>
            <a:ext cx="2258291" cy="2105890"/>
          </a:xfrm>
          <a:prstGeom prst="teardrop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눈물 방울 31">
            <a:extLst>
              <a:ext uri="{FF2B5EF4-FFF2-40B4-BE49-F238E27FC236}">
                <a16:creationId xmlns:a16="http://schemas.microsoft.com/office/drawing/2014/main" id="{160FBEE9-A952-48B0-8F21-FE778395A3A7}"/>
              </a:ext>
            </a:extLst>
          </p:cNvPr>
          <p:cNvSpPr/>
          <p:nvPr/>
        </p:nvSpPr>
        <p:spPr>
          <a:xfrm>
            <a:off x="5426603" y="2009547"/>
            <a:ext cx="4535632" cy="4535632"/>
          </a:xfrm>
          <a:prstGeom prst="teardrop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눈물 방울 32">
            <a:extLst>
              <a:ext uri="{FF2B5EF4-FFF2-40B4-BE49-F238E27FC236}">
                <a16:creationId xmlns:a16="http://schemas.microsoft.com/office/drawing/2014/main" id="{794CCDC3-30CF-4585-B80E-1BC40D23EF59}"/>
              </a:ext>
            </a:extLst>
          </p:cNvPr>
          <p:cNvSpPr/>
          <p:nvPr/>
        </p:nvSpPr>
        <p:spPr>
          <a:xfrm rot="10800000">
            <a:off x="9485168" y="415637"/>
            <a:ext cx="2258291" cy="2105890"/>
          </a:xfrm>
          <a:prstGeom prst="teardrop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FED983B-2F6C-4414-A929-BF7E8E5EDCFA}"/>
              </a:ext>
            </a:extLst>
          </p:cNvPr>
          <p:cNvSpPr txBox="1"/>
          <p:nvPr/>
        </p:nvSpPr>
        <p:spPr>
          <a:xfrm>
            <a:off x="4589929" y="932329"/>
            <a:ext cx="17391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accent6">
                    <a:lumMod val="50000"/>
                  </a:schemeClr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확장</a:t>
            </a:r>
            <a:endParaRPr lang="en-US" altLang="ko-KR" sz="3200" dirty="0">
              <a:solidFill>
                <a:schemeClr val="accent6">
                  <a:lumMod val="50000"/>
                </a:schemeClr>
              </a:solidFill>
              <a:latin typeface="만화진흥원체" panose="020B0503000000000000" pitchFamily="50" charset="-127"/>
              <a:ea typeface="만화진흥원체" panose="020B0503000000000000" pitchFamily="50" charset="-127"/>
            </a:endParaRPr>
          </a:p>
          <a:p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expend</a:t>
            </a:r>
            <a:endParaRPr lang="ko-KR" altLang="en-US" sz="3200" dirty="0">
              <a:solidFill>
                <a:schemeClr val="accent6">
                  <a:lumMod val="50000"/>
                </a:schemeClr>
              </a:solidFill>
              <a:latin typeface="만화진흥원체" panose="020B0503000000000000" pitchFamily="50" charset="-127"/>
              <a:ea typeface="만화진흥원체" panose="020B0503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5B2723F-266F-473B-BC01-E20313A18165}"/>
              </a:ext>
            </a:extLst>
          </p:cNvPr>
          <p:cNvSpPr txBox="1"/>
          <p:nvPr/>
        </p:nvSpPr>
        <p:spPr>
          <a:xfrm>
            <a:off x="9669763" y="932329"/>
            <a:ext cx="22582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accent6">
                    <a:lumMod val="50000"/>
                  </a:schemeClr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서식지정</a:t>
            </a:r>
            <a:endParaRPr lang="en-US" altLang="ko-KR" sz="3200" dirty="0">
              <a:solidFill>
                <a:schemeClr val="accent6">
                  <a:lumMod val="50000"/>
                </a:schemeClr>
              </a:solidFill>
              <a:latin typeface="만화진흥원체" panose="020B0503000000000000" pitchFamily="50" charset="-127"/>
              <a:ea typeface="만화진흥원체" panose="020B0503000000000000" pitchFamily="50" charset="-127"/>
            </a:endParaRPr>
          </a:p>
          <a:p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formatting</a:t>
            </a:r>
            <a:endParaRPr lang="ko-KR" altLang="en-US" sz="3200" dirty="0">
              <a:solidFill>
                <a:schemeClr val="accent6">
                  <a:lumMod val="50000"/>
                </a:schemeClr>
              </a:solidFill>
              <a:latin typeface="만화진흥원체" panose="020B0503000000000000" pitchFamily="50" charset="-127"/>
              <a:ea typeface="만화진흥원체" panose="020B0503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1397F2-630C-4E60-96EB-183F15579670}"/>
              </a:ext>
            </a:extLst>
          </p:cNvPr>
          <p:cNvSpPr txBox="1"/>
          <p:nvPr/>
        </p:nvSpPr>
        <p:spPr>
          <a:xfrm>
            <a:off x="1254805" y="2792986"/>
            <a:ext cx="32427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300" dirty="0">
                <a:solidFill>
                  <a:srgbClr val="0070C0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&gt;&gt;&gt;   </a:t>
            </a:r>
            <a:r>
              <a:rPr lang="en-US" altLang="ko-KR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a = [ 1 , 2 , 3 ]</a:t>
            </a:r>
          </a:p>
          <a:p>
            <a:r>
              <a:rPr lang="en-US" altLang="ko-KR" sz="2000" spc="-300" dirty="0">
                <a:solidFill>
                  <a:srgbClr val="0070C0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&gt;&gt;&gt;</a:t>
            </a:r>
            <a:r>
              <a:rPr lang="en-US" altLang="ko-KR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 a. extend([4,5])</a:t>
            </a:r>
          </a:p>
          <a:p>
            <a:r>
              <a:rPr lang="en-US" altLang="ko-KR" sz="2000" spc="-300" dirty="0">
                <a:solidFill>
                  <a:srgbClr val="0070C0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&gt;&gt;&gt;</a:t>
            </a:r>
            <a:r>
              <a:rPr lang="en-US" altLang="ko-KR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 a</a:t>
            </a:r>
          </a:p>
          <a:p>
            <a:r>
              <a:rPr lang="en-US" altLang="ko-KR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[1 , 2 , 4 , 5 ]</a:t>
            </a:r>
          </a:p>
          <a:p>
            <a:endParaRPr lang="en-US" altLang="ko-KR" sz="2000" dirty="0">
              <a:latin typeface="만화진흥원체" panose="020B0503000000000000" pitchFamily="50" charset="-127"/>
              <a:ea typeface="만화진흥원체" panose="020B0503000000000000" pitchFamily="50" charset="-127"/>
            </a:endParaRPr>
          </a:p>
          <a:p>
            <a:r>
              <a:rPr lang="en-US" altLang="ko-KR" sz="2000" spc="-300" dirty="0">
                <a:solidFill>
                  <a:srgbClr val="0070C0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&gt;&gt;&gt;</a:t>
            </a:r>
            <a:r>
              <a:rPr lang="en-US" altLang="ko-KR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 b = [ 6 , 7 ]</a:t>
            </a:r>
          </a:p>
          <a:p>
            <a:r>
              <a:rPr lang="en-US" altLang="ko-KR" sz="2000" spc="-300" dirty="0">
                <a:solidFill>
                  <a:srgbClr val="0070C0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&gt;&gt;&gt;</a:t>
            </a:r>
            <a:r>
              <a:rPr lang="en-US" altLang="ko-KR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 </a:t>
            </a:r>
            <a:r>
              <a:rPr lang="en-US" altLang="ko-KR" sz="2000" dirty="0" err="1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a.extend</a:t>
            </a:r>
            <a:r>
              <a:rPr lang="en-US" altLang="ko-KR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(b)</a:t>
            </a:r>
          </a:p>
          <a:p>
            <a:r>
              <a:rPr lang="en-US" altLang="ko-KR" sz="2000" spc="-300" dirty="0">
                <a:solidFill>
                  <a:srgbClr val="0070C0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&gt;&gt;&gt;</a:t>
            </a:r>
            <a:r>
              <a:rPr lang="en-US" altLang="ko-KR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 a</a:t>
            </a:r>
          </a:p>
          <a:p>
            <a:r>
              <a:rPr lang="en-US" altLang="ko-KR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[1 , 2 , 4 , 5 , 6 , 7]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661169A-B32A-44B2-834A-826D0831B3BD}"/>
              </a:ext>
            </a:extLst>
          </p:cNvPr>
          <p:cNvSpPr txBox="1"/>
          <p:nvPr/>
        </p:nvSpPr>
        <p:spPr>
          <a:xfrm>
            <a:off x="6095999" y="2669876"/>
            <a:ext cx="38662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300" dirty="0">
                <a:solidFill>
                  <a:srgbClr val="0070C0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&gt;&gt;&gt;   </a:t>
            </a:r>
            <a:r>
              <a:rPr lang="en-US" altLang="ko-KR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print(“integer :%d” % (100))</a:t>
            </a:r>
          </a:p>
          <a:p>
            <a:r>
              <a:rPr lang="en-US" altLang="ko-KR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Integer : 100</a:t>
            </a:r>
          </a:p>
          <a:p>
            <a:endParaRPr lang="en-US" altLang="ko-KR" dirty="0">
              <a:latin typeface="만화진흥원체" panose="020B0503000000000000" pitchFamily="50" charset="-127"/>
              <a:ea typeface="만화진흥원체" panose="020B0503000000000000" pitchFamily="50" charset="-127"/>
            </a:endParaRPr>
          </a:p>
          <a:p>
            <a:r>
              <a:rPr lang="en-US" altLang="ko-KR" spc="-300" dirty="0">
                <a:solidFill>
                  <a:srgbClr val="0070C0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&gt;&gt;&gt;   </a:t>
            </a:r>
            <a:r>
              <a:rPr lang="en-US" altLang="ko-KR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print(“Hi</a:t>
            </a:r>
            <a:r>
              <a:rPr lang="ko-KR" altLang="en-US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 </a:t>
            </a:r>
            <a:r>
              <a:rPr lang="en-US" altLang="ko-KR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I’m</a:t>
            </a:r>
            <a:r>
              <a:rPr lang="ko-KR" altLang="en-US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 </a:t>
            </a:r>
            <a:r>
              <a:rPr lang="en-US" altLang="ko-KR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%s.” % “</a:t>
            </a:r>
            <a:r>
              <a:rPr lang="en-US" altLang="ko-KR" dirty="0" err="1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abc</a:t>
            </a:r>
            <a:r>
              <a:rPr lang="en-US" altLang="ko-KR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”)</a:t>
            </a:r>
          </a:p>
          <a:p>
            <a:r>
              <a:rPr lang="en-US" altLang="ko-KR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Hi I’m </a:t>
            </a:r>
            <a:r>
              <a:rPr lang="en-US" altLang="ko-KR" dirty="0" err="1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abc</a:t>
            </a:r>
            <a:r>
              <a:rPr lang="en-US" altLang="ko-KR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.</a:t>
            </a:r>
          </a:p>
          <a:p>
            <a:endParaRPr lang="en-US" altLang="ko-KR" dirty="0">
              <a:latin typeface="만화진흥원체" panose="020B0503000000000000" pitchFamily="50" charset="-127"/>
              <a:ea typeface="만화진흥원체" panose="020B0503000000000000" pitchFamily="50" charset="-127"/>
            </a:endParaRPr>
          </a:p>
          <a:p>
            <a:r>
              <a:rPr lang="en-US" altLang="ko-KR" spc="-300" dirty="0">
                <a:solidFill>
                  <a:srgbClr val="0070C0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&gt;&gt;&gt;   </a:t>
            </a:r>
            <a:r>
              <a:rPr lang="en-US" altLang="ko-KR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print(“integer ={}”.format(100))</a:t>
            </a:r>
          </a:p>
          <a:p>
            <a:r>
              <a:rPr lang="en-US" altLang="ko-KR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Integer : 100</a:t>
            </a:r>
          </a:p>
          <a:p>
            <a:endParaRPr lang="en-US" altLang="ko-KR" dirty="0">
              <a:latin typeface="만화진흥원체" panose="020B0503000000000000" pitchFamily="50" charset="-127"/>
              <a:ea typeface="만화진흥원체" panose="020B0503000000000000" pitchFamily="50" charset="-127"/>
            </a:endParaRPr>
          </a:p>
          <a:p>
            <a:r>
              <a:rPr lang="ko-KR" altLang="en-US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성능  </a:t>
            </a:r>
            <a:r>
              <a:rPr lang="en-US" altLang="ko-KR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: % &gt; format</a:t>
            </a:r>
          </a:p>
          <a:p>
            <a:endParaRPr lang="en-US" altLang="ko-KR" dirty="0">
              <a:latin typeface="만화진흥원체" panose="020B0503000000000000" pitchFamily="50" charset="-127"/>
              <a:ea typeface="만화진흥원체" panose="020B0503000000000000" pitchFamily="50" charset="-127"/>
            </a:endParaRPr>
          </a:p>
          <a:p>
            <a:endParaRPr lang="en-US" altLang="ko-KR" dirty="0">
              <a:latin typeface="만화진흥원체" panose="020B0503000000000000" pitchFamily="50" charset="-127"/>
              <a:ea typeface="만화진흥원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6361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순서도: 내부 저장소 7">
            <a:extLst>
              <a:ext uri="{FF2B5EF4-FFF2-40B4-BE49-F238E27FC236}">
                <a16:creationId xmlns:a16="http://schemas.microsoft.com/office/drawing/2014/main" id="{60675CFF-FD1D-4993-81E4-A7E26B32BB58}"/>
              </a:ext>
            </a:extLst>
          </p:cNvPr>
          <p:cNvSpPr/>
          <p:nvPr/>
        </p:nvSpPr>
        <p:spPr>
          <a:xfrm>
            <a:off x="1041123" y="536712"/>
            <a:ext cx="10150337" cy="5844209"/>
          </a:xfrm>
          <a:prstGeom prst="flowChartInternalStorage">
            <a:avLst/>
          </a:prstGeom>
          <a:solidFill>
            <a:schemeClr val="accent3">
              <a:alpha val="50000"/>
            </a:schemeClr>
          </a:solidFill>
          <a:ln w="76200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FF6BA0-E359-4416-BFF0-40AE8CA80715}"/>
              </a:ext>
            </a:extLst>
          </p:cNvPr>
          <p:cNvSpPr txBox="1"/>
          <p:nvPr/>
        </p:nvSpPr>
        <p:spPr>
          <a:xfrm>
            <a:off x="2464904" y="536712"/>
            <a:ext cx="7573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리스트 내포 </a:t>
            </a:r>
            <a:r>
              <a:rPr lang="en-US" altLang="ko-KR" sz="3600" dirty="0">
                <a:solidFill>
                  <a:schemeClr val="bg1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List comprehension</a:t>
            </a:r>
            <a:endParaRPr lang="ko-KR" altLang="en-US" sz="3600" dirty="0">
              <a:solidFill>
                <a:schemeClr val="bg1"/>
              </a:solidFill>
              <a:latin typeface="만화진흥원체" panose="020B0503000000000000" pitchFamily="50" charset="-127"/>
              <a:ea typeface="만화진흥원체" panose="020B0503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3F31CF-8FDD-492B-8AFF-F808393B29D0}"/>
              </a:ext>
            </a:extLst>
          </p:cNvPr>
          <p:cNvSpPr txBox="1"/>
          <p:nvPr/>
        </p:nvSpPr>
        <p:spPr>
          <a:xfrm>
            <a:off x="2504661" y="1570383"/>
            <a:ext cx="846813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List</a:t>
            </a:r>
            <a:r>
              <a:rPr lang="ko-KR" altLang="en-US" sz="2000" dirty="0">
                <a:solidFill>
                  <a:schemeClr val="bg1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의 </a:t>
            </a:r>
            <a:r>
              <a:rPr lang="en-US" altLang="ko-KR" sz="2000" dirty="0">
                <a:solidFill>
                  <a:schemeClr val="bg1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[]</a:t>
            </a:r>
            <a:r>
              <a:rPr lang="ko-KR" altLang="en-US" sz="2000" dirty="0">
                <a:solidFill>
                  <a:schemeClr val="bg1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괄호 안에 </a:t>
            </a:r>
            <a:r>
              <a:rPr lang="en-US" altLang="ko-KR" sz="2000" dirty="0">
                <a:solidFill>
                  <a:schemeClr val="bg1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for</a:t>
            </a:r>
            <a:r>
              <a:rPr lang="ko-KR" altLang="en-US" sz="2000" dirty="0">
                <a:solidFill>
                  <a:schemeClr val="bg1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루프를 사용하여 반복적으로 표현식</a:t>
            </a:r>
            <a:r>
              <a:rPr lang="en-US" altLang="ko-KR" sz="2000" dirty="0">
                <a:solidFill>
                  <a:schemeClr val="bg1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(expression)</a:t>
            </a:r>
            <a:r>
              <a:rPr lang="ko-KR" altLang="en-US" sz="2000" dirty="0">
                <a:solidFill>
                  <a:schemeClr val="bg1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을 실행해</a:t>
            </a:r>
            <a:endParaRPr lang="en-US" altLang="ko-KR" sz="2000" dirty="0">
              <a:solidFill>
                <a:schemeClr val="bg1"/>
              </a:solidFill>
              <a:latin typeface="만화진흥원체" panose="020B0503000000000000" pitchFamily="50" charset="-127"/>
              <a:ea typeface="만화진흥원체" panose="020B0503000000000000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리스트 요소들을 정의하는 특별한 용법</a:t>
            </a:r>
            <a:endParaRPr lang="en-US" altLang="ko-KR" sz="2000" dirty="0">
              <a:solidFill>
                <a:schemeClr val="bg1"/>
              </a:solidFill>
              <a:latin typeface="만화진흥원체" panose="020B0503000000000000" pitchFamily="50" charset="-127"/>
              <a:ea typeface="만화진흥원체" panose="020B0503000000000000" pitchFamily="50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만화진흥원체" panose="020B0503000000000000" pitchFamily="50" charset="-127"/>
              <a:ea typeface="만화진흥원체" panose="020B0503000000000000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▶기본문법</a:t>
            </a:r>
            <a:endParaRPr lang="en-US" altLang="ko-KR" sz="2000" dirty="0">
              <a:solidFill>
                <a:schemeClr val="bg1"/>
              </a:solidFill>
              <a:latin typeface="만화진흥원체" panose="020B0503000000000000" pitchFamily="50" charset="-127"/>
              <a:ea typeface="만화진흥원체" panose="020B0503000000000000" pitchFamily="50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[</a:t>
            </a:r>
            <a:r>
              <a:rPr lang="ko-KR" altLang="en-US" sz="2000" dirty="0">
                <a:solidFill>
                  <a:schemeClr val="bg1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표현식 </a:t>
            </a:r>
            <a:r>
              <a:rPr lang="en-US" altLang="ko-KR" sz="2000" dirty="0">
                <a:solidFill>
                  <a:schemeClr val="bg1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for </a:t>
            </a:r>
            <a:r>
              <a:rPr lang="ko-KR" altLang="en-US" sz="2000" dirty="0">
                <a:solidFill>
                  <a:schemeClr val="bg1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항목 </a:t>
            </a:r>
            <a:r>
              <a:rPr lang="en-US" altLang="ko-KR" sz="2000" dirty="0">
                <a:solidFill>
                  <a:schemeClr val="bg1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in </a:t>
            </a:r>
            <a:r>
              <a:rPr lang="ko-KR" altLang="en-US" sz="2000" dirty="0">
                <a:solidFill>
                  <a:schemeClr val="bg1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반복가능 객체 </a:t>
            </a:r>
            <a:r>
              <a:rPr lang="en-US" altLang="ko-KR" sz="2000" dirty="0">
                <a:solidFill>
                  <a:schemeClr val="bg1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if </a:t>
            </a:r>
            <a:r>
              <a:rPr lang="ko-KR" altLang="en-US" sz="2000" dirty="0" err="1">
                <a:solidFill>
                  <a:schemeClr val="bg1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조건문</a:t>
            </a:r>
            <a:r>
              <a:rPr lang="en-US" altLang="ko-KR" sz="2000" dirty="0">
                <a:solidFill>
                  <a:schemeClr val="bg1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 ]</a:t>
            </a:r>
          </a:p>
          <a:p>
            <a:r>
              <a:rPr lang="en-US" altLang="ko-KR" sz="2000" dirty="0">
                <a:solidFill>
                  <a:schemeClr val="bg1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▶</a:t>
            </a:r>
            <a:r>
              <a:rPr lang="ko-KR" altLang="en-US" sz="2000" dirty="0">
                <a:solidFill>
                  <a:schemeClr val="bg1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예시</a:t>
            </a:r>
            <a:endParaRPr lang="en-US" altLang="ko-KR" sz="2000" dirty="0">
              <a:solidFill>
                <a:schemeClr val="bg1"/>
              </a:solidFill>
              <a:latin typeface="만화진흥원체" panose="020B0503000000000000" pitchFamily="50" charset="-127"/>
              <a:ea typeface="만화진흥원체" panose="020B0503000000000000" pitchFamily="50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&gt;&gt;&gt; list</a:t>
            </a:r>
            <a:r>
              <a:rPr lang="ko-KR" altLang="en-US" sz="2000" dirty="0">
                <a:solidFill>
                  <a:schemeClr val="bg1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=</a:t>
            </a:r>
            <a:r>
              <a:rPr lang="ko-KR" altLang="en-US" sz="2000" dirty="0">
                <a:solidFill>
                  <a:schemeClr val="bg1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[n**2 for n in range(10)  if n % 3 == 0 ]</a:t>
            </a:r>
          </a:p>
          <a:p>
            <a:r>
              <a:rPr lang="en-US" altLang="ko-KR" sz="2000" dirty="0">
                <a:solidFill>
                  <a:schemeClr val="bg1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&gt;&gt;&gt;print(list)</a:t>
            </a:r>
          </a:p>
          <a:p>
            <a:r>
              <a:rPr lang="en-US" altLang="ko-KR" sz="2000" dirty="0">
                <a:solidFill>
                  <a:schemeClr val="bg1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[0,9,36,81]</a:t>
            </a:r>
          </a:p>
          <a:p>
            <a:endParaRPr lang="en-US" altLang="ko-KR" sz="2000" dirty="0">
              <a:solidFill>
                <a:schemeClr val="bg1"/>
              </a:solidFill>
              <a:latin typeface="만화진흥원체" panose="020B0503000000000000" pitchFamily="50" charset="-127"/>
              <a:ea typeface="만화진흥원체" panose="020B0503000000000000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복잡하지만 </a:t>
            </a:r>
            <a:r>
              <a:rPr lang="en-US" altLang="ko-KR" sz="2000" dirty="0">
                <a:solidFill>
                  <a:schemeClr val="bg1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for</a:t>
            </a:r>
            <a:r>
              <a:rPr lang="ko-KR" altLang="en-US" sz="2000" dirty="0">
                <a:solidFill>
                  <a:schemeClr val="bg1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문을 여러 개 사용할 수 있다</a:t>
            </a:r>
            <a:r>
              <a:rPr lang="en-US" altLang="ko-KR" sz="2000" dirty="0">
                <a:solidFill>
                  <a:schemeClr val="bg1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.</a:t>
            </a:r>
          </a:p>
          <a:p>
            <a:r>
              <a:rPr lang="en-US" altLang="ko-KR" sz="2000" dirty="0">
                <a:solidFill>
                  <a:schemeClr val="bg1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[</a:t>
            </a:r>
            <a:r>
              <a:rPr lang="ko-KR" altLang="en-US" sz="2000" dirty="0">
                <a:solidFill>
                  <a:schemeClr val="bg1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표현식 </a:t>
            </a:r>
            <a:r>
              <a:rPr lang="en-US" altLang="ko-KR" sz="2000" dirty="0">
                <a:solidFill>
                  <a:schemeClr val="bg1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for</a:t>
            </a:r>
            <a:r>
              <a:rPr lang="ko-KR" altLang="en-US" sz="2000" dirty="0">
                <a:solidFill>
                  <a:schemeClr val="bg1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항목</a:t>
            </a:r>
            <a:r>
              <a:rPr lang="en-US" altLang="ko-KR" sz="2000" dirty="0">
                <a:solidFill>
                  <a:schemeClr val="bg1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1 in </a:t>
            </a:r>
            <a:r>
              <a:rPr lang="ko-KR" altLang="en-US" sz="2000" dirty="0">
                <a:solidFill>
                  <a:schemeClr val="bg1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반복가능객체</a:t>
            </a:r>
            <a:r>
              <a:rPr lang="en-US" altLang="ko-KR" sz="2000" dirty="0">
                <a:solidFill>
                  <a:schemeClr val="bg1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1 if </a:t>
            </a:r>
            <a:r>
              <a:rPr lang="ko-KR" altLang="en-US" sz="2000" dirty="0" err="1">
                <a:solidFill>
                  <a:schemeClr val="bg1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조건문</a:t>
            </a:r>
            <a:r>
              <a:rPr lang="en-US" altLang="ko-KR" sz="2000" dirty="0">
                <a:solidFill>
                  <a:schemeClr val="bg1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1</a:t>
            </a:r>
          </a:p>
          <a:p>
            <a:r>
              <a:rPr lang="en-US" altLang="ko-KR" sz="2000" dirty="0">
                <a:solidFill>
                  <a:schemeClr val="bg1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	 for </a:t>
            </a:r>
            <a:r>
              <a:rPr lang="ko-KR" altLang="en-US" sz="2000" dirty="0">
                <a:solidFill>
                  <a:schemeClr val="bg1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항목</a:t>
            </a:r>
            <a:r>
              <a:rPr lang="en-US" altLang="ko-KR" sz="2000" dirty="0">
                <a:solidFill>
                  <a:schemeClr val="bg1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2 in </a:t>
            </a:r>
            <a:r>
              <a:rPr lang="ko-KR" altLang="en-US" sz="2000" dirty="0">
                <a:solidFill>
                  <a:schemeClr val="bg1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반복가능객체</a:t>
            </a:r>
            <a:r>
              <a:rPr lang="en-US" altLang="ko-KR" sz="2000" dirty="0">
                <a:solidFill>
                  <a:schemeClr val="bg1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2 if </a:t>
            </a:r>
            <a:r>
              <a:rPr lang="ko-KR" altLang="en-US" sz="2000" dirty="0" err="1">
                <a:solidFill>
                  <a:schemeClr val="bg1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조건문</a:t>
            </a:r>
            <a:r>
              <a:rPr lang="en-US" altLang="ko-KR" sz="2000" dirty="0">
                <a:solidFill>
                  <a:schemeClr val="bg1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2</a:t>
            </a:r>
          </a:p>
          <a:p>
            <a:r>
              <a:rPr lang="en-US" altLang="ko-KR" sz="2000" dirty="0">
                <a:solidFill>
                  <a:schemeClr val="bg1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	. . .</a:t>
            </a:r>
          </a:p>
          <a:p>
            <a:r>
              <a:rPr lang="en-US" altLang="ko-KR" sz="2000" dirty="0">
                <a:solidFill>
                  <a:schemeClr val="bg1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	for </a:t>
            </a:r>
            <a:r>
              <a:rPr lang="ko-KR" altLang="en-US" sz="2000" dirty="0">
                <a:solidFill>
                  <a:schemeClr val="bg1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항목</a:t>
            </a:r>
            <a:r>
              <a:rPr lang="en-US" altLang="ko-KR" sz="2000" dirty="0">
                <a:solidFill>
                  <a:schemeClr val="bg1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n in </a:t>
            </a:r>
            <a:r>
              <a:rPr lang="ko-KR" altLang="en-US" sz="2000" dirty="0">
                <a:solidFill>
                  <a:schemeClr val="bg1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반복가능객체</a:t>
            </a:r>
            <a:r>
              <a:rPr lang="en-US" altLang="ko-KR" sz="2000" dirty="0">
                <a:solidFill>
                  <a:schemeClr val="bg1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n if</a:t>
            </a:r>
            <a:r>
              <a:rPr lang="ko-KR" altLang="en-US" sz="2000" dirty="0">
                <a:solidFill>
                  <a:schemeClr val="bg1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 </a:t>
            </a:r>
            <a:r>
              <a:rPr lang="ko-KR" altLang="en-US" sz="2000" dirty="0" err="1">
                <a:solidFill>
                  <a:schemeClr val="bg1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조건문</a:t>
            </a:r>
            <a:r>
              <a:rPr lang="en-US" altLang="ko-KR" sz="2000" dirty="0">
                <a:solidFill>
                  <a:schemeClr val="bg1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n]</a:t>
            </a:r>
            <a:endParaRPr lang="ko-KR" altLang="en-US" sz="2000" dirty="0">
              <a:solidFill>
                <a:schemeClr val="bg1"/>
              </a:solidFill>
              <a:latin typeface="만화진흥원체" panose="020B0503000000000000" pitchFamily="50" charset="-127"/>
              <a:ea typeface="만화진흥원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9869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8C9EAB0E-7EE5-4E30-B295-B9254552F103}"/>
              </a:ext>
            </a:extLst>
          </p:cNvPr>
          <p:cNvSpPr/>
          <p:nvPr/>
        </p:nvSpPr>
        <p:spPr>
          <a:xfrm rot="5400000">
            <a:off x="3299791" y="-1866488"/>
            <a:ext cx="5592418" cy="9325395"/>
          </a:xfrm>
          <a:prstGeom prst="homePlate">
            <a:avLst>
              <a:gd name="adj" fmla="val 3867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062459-0079-4B70-AFF5-3D13E4F65F5C}"/>
              </a:ext>
            </a:extLst>
          </p:cNvPr>
          <p:cNvSpPr txBox="1"/>
          <p:nvPr/>
        </p:nvSpPr>
        <p:spPr>
          <a:xfrm>
            <a:off x="3760901" y="2105561"/>
            <a:ext cx="46701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>
                <a:solidFill>
                  <a:schemeClr val="bg1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연습문제</a:t>
            </a:r>
          </a:p>
        </p:txBody>
      </p:sp>
    </p:spTree>
    <p:extLst>
      <p:ext uri="{BB962C8B-B14F-4D97-AF65-F5344CB8AC3E}">
        <p14:creationId xmlns:p14="http://schemas.microsoft.com/office/powerpoint/2010/main" val="5823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평행 사변형 13">
            <a:extLst>
              <a:ext uri="{FF2B5EF4-FFF2-40B4-BE49-F238E27FC236}">
                <a16:creationId xmlns:a16="http://schemas.microsoft.com/office/drawing/2014/main" id="{C94B79B7-0BA1-41CC-AE3E-738C17C83116}"/>
              </a:ext>
            </a:extLst>
          </p:cNvPr>
          <p:cNvSpPr/>
          <p:nvPr/>
        </p:nvSpPr>
        <p:spPr>
          <a:xfrm rot="14400000">
            <a:off x="4273042" y="3149008"/>
            <a:ext cx="3004551" cy="2885409"/>
          </a:xfrm>
          <a:prstGeom prst="parallelogram">
            <a:avLst>
              <a:gd name="adj" fmla="val 58114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만화진흥원체" panose="020B0503000000000000" pitchFamily="50" charset="-127"/>
              <a:ea typeface="만화진흥원체" panose="020B0503000000000000" pitchFamily="50" charset="-127"/>
            </a:endParaRPr>
          </a:p>
        </p:txBody>
      </p:sp>
      <p:sp>
        <p:nvSpPr>
          <p:cNvPr id="17" name="평행 사변형 16">
            <a:extLst>
              <a:ext uri="{FF2B5EF4-FFF2-40B4-BE49-F238E27FC236}">
                <a16:creationId xmlns:a16="http://schemas.microsoft.com/office/drawing/2014/main" id="{30F2BCDF-CE54-452C-AA8A-981E9E597FD4}"/>
              </a:ext>
            </a:extLst>
          </p:cNvPr>
          <p:cNvSpPr/>
          <p:nvPr/>
        </p:nvSpPr>
        <p:spPr>
          <a:xfrm rot="10800000">
            <a:off x="5429989" y="2861686"/>
            <a:ext cx="3004551" cy="2885409"/>
          </a:xfrm>
          <a:prstGeom prst="parallelogram">
            <a:avLst>
              <a:gd name="adj" fmla="val 58114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만화진흥원체" panose="020B0503000000000000" pitchFamily="50" charset="-127"/>
              <a:ea typeface="만화진흥원체" panose="020B0503000000000000" pitchFamily="50" charset="-127"/>
            </a:endParaRPr>
          </a:p>
        </p:txBody>
      </p:sp>
      <p:sp>
        <p:nvSpPr>
          <p:cNvPr id="12" name="평행 사변형 11">
            <a:extLst>
              <a:ext uri="{FF2B5EF4-FFF2-40B4-BE49-F238E27FC236}">
                <a16:creationId xmlns:a16="http://schemas.microsoft.com/office/drawing/2014/main" id="{3BD2E7E9-3CBB-4D16-BA35-32BB0C4FDC5C}"/>
              </a:ext>
            </a:extLst>
          </p:cNvPr>
          <p:cNvSpPr/>
          <p:nvPr/>
        </p:nvSpPr>
        <p:spPr>
          <a:xfrm rot="7200000">
            <a:off x="5769776" y="1679019"/>
            <a:ext cx="3004551" cy="2885409"/>
          </a:xfrm>
          <a:prstGeom prst="parallelogram">
            <a:avLst>
              <a:gd name="adj" fmla="val 58114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만화진흥원체" panose="020B0503000000000000" pitchFamily="50" charset="-127"/>
              <a:ea typeface="만화진흥원체" panose="020B0503000000000000" pitchFamily="50" charset="-127"/>
            </a:endParaRPr>
          </a:p>
        </p:txBody>
      </p:sp>
      <p:sp>
        <p:nvSpPr>
          <p:cNvPr id="16" name="평행 사변형 15">
            <a:extLst>
              <a:ext uri="{FF2B5EF4-FFF2-40B4-BE49-F238E27FC236}">
                <a16:creationId xmlns:a16="http://schemas.microsoft.com/office/drawing/2014/main" id="{05CE8283-4A93-4BF3-BFBE-4691DF4DE473}"/>
              </a:ext>
            </a:extLst>
          </p:cNvPr>
          <p:cNvSpPr/>
          <p:nvPr/>
        </p:nvSpPr>
        <p:spPr>
          <a:xfrm rot="3600000">
            <a:off x="4910106" y="826848"/>
            <a:ext cx="3004551" cy="2885409"/>
          </a:xfrm>
          <a:prstGeom prst="parallelogram">
            <a:avLst>
              <a:gd name="adj" fmla="val 58114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29B90638-26D3-4F3F-B50E-70A0AAB98B0B}"/>
              </a:ext>
            </a:extLst>
          </p:cNvPr>
          <p:cNvSpPr/>
          <p:nvPr/>
        </p:nvSpPr>
        <p:spPr>
          <a:xfrm>
            <a:off x="3771948" y="1109153"/>
            <a:ext cx="3004551" cy="2885409"/>
          </a:xfrm>
          <a:prstGeom prst="parallelogram">
            <a:avLst>
              <a:gd name="adj" fmla="val 58114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만화진흥원체" panose="020B0503000000000000" pitchFamily="50" charset="-127"/>
              <a:ea typeface="만화진흥원체" panose="020B0503000000000000" pitchFamily="50" charset="-127"/>
            </a:endParaRPr>
          </a:p>
        </p:txBody>
      </p:sp>
      <p:sp>
        <p:nvSpPr>
          <p:cNvPr id="15" name="평행 사변형 14">
            <a:extLst>
              <a:ext uri="{FF2B5EF4-FFF2-40B4-BE49-F238E27FC236}">
                <a16:creationId xmlns:a16="http://schemas.microsoft.com/office/drawing/2014/main" id="{66D64842-216E-4DD5-9BC2-1E37CB25C953}"/>
              </a:ext>
            </a:extLst>
          </p:cNvPr>
          <p:cNvSpPr/>
          <p:nvPr/>
        </p:nvSpPr>
        <p:spPr>
          <a:xfrm rot="18000000">
            <a:off x="3417673" y="2272085"/>
            <a:ext cx="3004551" cy="2885409"/>
          </a:xfrm>
          <a:prstGeom prst="parallelogram">
            <a:avLst>
              <a:gd name="adj" fmla="val 58114"/>
            </a:avLst>
          </a:prstGeom>
          <a:solidFill>
            <a:srgbClr val="EE9292"/>
          </a:solidFill>
          <a:ln>
            <a:solidFill>
              <a:srgbClr val="EE92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만화진흥원체" panose="020B0503000000000000" pitchFamily="50" charset="-127"/>
              <a:ea typeface="만화진흥원체" panose="020B0503000000000000" pitchFamily="50" charset="-127"/>
            </a:endParaRPr>
          </a:p>
        </p:txBody>
      </p:sp>
      <p:sp>
        <p:nvSpPr>
          <p:cNvPr id="19" name="평행 사변형 18">
            <a:extLst>
              <a:ext uri="{FF2B5EF4-FFF2-40B4-BE49-F238E27FC236}">
                <a16:creationId xmlns:a16="http://schemas.microsoft.com/office/drawing/2014/main" id="{1ACA410E-98A5-4E27-90BA-B0AE45E738D1}"/>
              </a:ext>
            </a:extLst>
          </p:cNvPr>
          <p:cNvSpPr/>
          <p:nvPr/>
        </p:nvSpPr>
        <p:spPr>
          <a:xfrm rot="14400000">
            <a:off x="4280663" y="3154457"/>
            <a:ext cx="1982085" cy="2280690"/>
          </a:xfrm>
          <a:custGeom>
            <a:avLst/>
            <a:gdLst>
              <a:gd name="connsiteX0" fmla="*/ 0 w 3004551"/>
              <a:gd name="connsiteY0" fmla="*/ 2885409 h 2885409"/>
              <a:gd name="connsiteX1" fmla="*/ 1676827 w 3004551"/>
              <a:gd name="connsiteY1" fmla="*/ 0 h 2885409"/>
              <a:gd name="connsiteX2" fmla="*/ 3004551 w 3004551"/>
              <a:gd name="connsiteY2" fmla="*/ 0 h 2885409"/>
              <a:gd name="connsiteX3" fmla="*/ 1327724 w 3004551"/>
              <a:gd name="connsiteY3" fmla="*/ 2885409 h 2885409"/>
              <a:gd name="connsiteX4" fmla="*/ 0 w 3004551"/>
              <a:gd name="connsiteY4" fmla="*/ 2885409 h 2885409"/>
              <a:gd name="connsiteX0" fmla="*/ 0 w 1982085"/>
              <a:gd name="connsiteY0" fmla="*/ 1114447 h 2885409"/>
              <a:gd name="connsiteX1" fmla="*/ 654361 w 1982085"/>
              <a:gd name="connsiteY1" fmla="*/ 0 h 2885409"/>
              <a:gd name="connsiteX2" fmla="*/ 1982085 w 1982085"/>
              <a:gd name="connsiteY2" fmla="*/ 0 h 2885409"/>
              <a:gd name="connsiteX3" fmla="*/ 305258 w 1982085"/>
              <a:gd name="connsiteY3" fmla="*/ 2885409 h 2885409"/>
              <a:gd name="connsiteX4" fmla="*/ 0 w 1982085"/>
              <a:gd name="connsiteY4" fmla="*/ 1114447 h 2885409"/>
              <a:gd name="connsiteX0" fmla="*/ 0 w 1982085"/>
              <a:gd name="connsiteY0" fmla="*/ 1114447 h 2255752"/>
              <a:gd name="connsiteX1" fmla="*/ 654361 w 1982085"/>
              <a:gd name="connsiteY1" fmla="*/ 0 h 2255752"/>
              <a:gd name="connsiteX2" fmla="*/ 1982085 w 1982085"/>
              <a:gd name="connsiteY2" fmla="*/ 0 h 2255752"/>
              <a:gd name="connsiteX3" fmla="*/ 611199 w 1982085"/>
              <a:gd name="connsiteY3" fmla="*/ 2255752 h 2255752"/>
              <a:gd name="connsiteX4" fmla="*/ 0 w 1982085"/>
              <a:gd name="connsiteY4" fmla="*/ 1114447 h 2255752"/>
              <a:gd name="connsiteX0" fmla="*/ 0 w 1982085"/>
              <a:gd name="connsiteY0" fmla="*/ 1114447 h 2280690"/>
              <a:gd name="connsiteX1" fmla="*/ 654361 w 1982085"/>
              <a:gd name="connsiteY1" fmla="*/ 0 h 2280690"/>
              <a:gd name="connsiteX2" fmla="*/ 1982085 w 1982085"/>
              <a:gd name="connsiteY2" fmla="*/ 0 h 2280690"/>
              <a:gd name="connsiteX3" fmla="*/ 654393 w 1982085"/>
              <a:gd name="connsiteY3" fmla="*/ 2280690 h 2280690"/>
              <a:gd name="connsiteX4" fmla="*/ 0 w 1982085"/>
              <a:gd name="connsiteY4" fmla="*/ 1114447 h 2280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2085" h="2280690">
                <a:moveTo>
                  <a:pt x="0" y="1114447"/>
                </a:moveTo>
                <a:lnTo>
                  <a:pt x="654361" y="0"/>
                </a:lnTo>
                <a:lnTo>
                  <a:pt x="1982085" y="0"/>
                </a:lnTo>
                <a:lnTo>
                  <a:pt x="654393" y="2280690"/>
                </a:lnTo>
                <a:lnTo>
                  <a:pt x="0" y="1114447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만화진흥원체" panose="020B0503000000000000" pitchFamily="50" charset="-127"/>
              <a:ea typeface="만화진흥원체" panose="020B0503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3B5ECD-33A3-4684-8B1E-7F07DA70AF4A}"/>
              </a:ext>
            </a:extLst>
          </p:cNvPr>
          <p:cNvSpPr txBox="1"/>
          <p:nvPr/>
        </p:nvSpPr>
        <p:spPr>
          <a:xfrm>
            <a:off x="4056611" y="2443942"/>
            <a:ext cx="535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A</a:t>
            </a:r>
            <a:endParaRPr lang="ko-KR" altLang="en-US" sz="2800" dirty="0">
              <a:solidFill>
                <a:schemeClr val="bg1"/>
              </a:solidFill>
              <a:latin typeface="만화진흥원체" panose="020B0503000000000000" pitchFamily="50" charset="-127"/>
              <a:ea typeface="만화진흥원체" panose="020B0503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B3E23F-7FB3-461F-A520-0079FC2DF091}"/>
              </a:ext>
            </a:extLst>
          </p:cNvPr>
          <p:cNvSpPr txBox="1"/>
          <p:nvPr/>
        </p:nvSpPr>
        <p:spPr>
          <a:xfrm>
            <a:off x="4359029" y="4324717"/>
            <a:ext cx="535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B</a:t>
            </a:r>
            <a:endParaRPr lang="ko-KR" altLang="en-US" sz="2800" dirty="0">
              <a:solidFill>
                <a:schemeClr val="bg1"/>
              </a:solidFill>
              <a:latin typeface="만화진흥원체" panose="020B0503000000000000" pitchFamily="50" charset="-127"/>
              <a:ea typeface="만화진흥원체" panose="020B0503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9D5FD0-F4DE-4F8D-98CB-5E0AF31AB242}"/>
              </a:ext>
            </a:extLst>
          </p:cNvPr>
          <p:cNvSpPr txBox="1"/>
          <p:nvPr/>
        </p:nvSpPr>
        <p:spPr>
          <a:xfrm>
            <a:off x="6040778" y="5004618"/>
            <a:ext cx="535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C</a:t>
            </a:r>
            <a:endParaRPr lang="ko-KR" altLang="en-US" sz="2800" dirty="0">
              <a:solidFill>
                <a:schemeClr val="bg1"/>
              </a:solidFill>
              <a:latin typeface="만화진흥원체" panose="020B0503000000000000" pitchFamily="50" charset="-127"/>
              <a:ea typeface="만화진흥원체" panose="020B0503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93BC65-1E19-4AA3-8820-8E0A775059E9}"/>
              </a:ext>
            </a:extLst>
          </p:cNvPr>
          <p:cNvSpPr txBox="1"/>
          <p:nvPr/>
        </p:nvSpPr>
        <p:spPr>
          <a:xfrm>
            <a:off x="7520248" y="3902112"/>
            <a:ext cx="535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D</a:t>
            </a:r>
            <a:endParaRPr lang="ko-KR" altLang="en-US" sz="2800" dirty="0">
              <a:solidFill>
                <a:schemeClr val="bg1"/>
              </a:solidFill>
              <a:latin typeface="만화진흥원체" panose="020B0503000000000000" pitchFamily="50" charset="-127"/>
              <a:ea typeface="만화진흥원체" panose="020B0503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4D1E15-FC00-4A32-9C25-D0A2A9ABDBE5}"/>
              </a:ext>
            </a:extLst>
          </p:cNvPr>
          <p:cNvSpPr txBox="1"/>
          <p:nvPr/>
        </p:nvSpPr>
        <p:spPr>
          <a:xfrm>
            <a:off x="7416376" y="1950892"/>
            <a:ext cx="535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E</a:t>
            </a:r>
            <a:endParaRPr lang="ko-KR" altLang="en-US" sz="2800" dirty="0">
              <a:solidFill>
                <a:schemeClr val="bg1"/>
              </a:solidFill>
              <a:latin typeface="만화진흥원체" panose="020B0503000000000000" pitchFamily="50" charset="-127"/>
              <a:ea typeface="만화진흥원체" panose="020B0503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6F3B0E-4659-4CAF-B52E-750A2FAB11DF}"/>
              </a:ext>
            </a:extLst>
          </p:cNvPr>
          <p:cNvSpPr txBox="1"/>
          <p:nvPr/>
        </p:nvSpPr>
        <p:spPr>
          <a:xfrm>
            <a:off x="5773123" y="1136405"/>
            <a:ext cx="535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F</a:t>
            </a:r>
            <a:endParaRPr lang="ko-KR" altLang="en-US" sz="2800" dirty="0">
              <a:solidFill>
                <a:schemeClr val="bg1"/>
              </a:solidFill>
              <a:latin typeface="만화진흥원체" panose="020B0503000000000000" pitchFamily="50" charset="-127"/>
              <a:ea typeface="만화진흥원체" panose="020B0503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86FE56-F268-4A25-93E5-E5DF2A9E41AA}"/>
              </a:ext>
            </a:extLst>
          </p:cNvPr>
          <p:cNvSpPr txBox="1"/>
          <p:nvPr/>
        </p:nvSpPr>
        <p:spPr>
          <a:xfrm>
            <a:off x="393469" y="530302"/>
            <a:ext cx="6151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A</a:t>
            </a:r>
            <a:endParaRPr lang="ko-KR" altLang="en-US" sz="4000" dirty="0">
              <a:latin typeface="만화진흥원체" panose="020B0503000000000000" pitchFamily="50" charset="-127"/>
              <a:ea typeface="만화진흥원체" panose="020B0503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EDDDA61-5846-4CD3-9B32-5A438781EB38}"/>
              </a:ext>
            </a:extLst>
          </p:cNvPr>
          <p:cNvSpPr txBox="1"/>
          <p:nvPr/>
        </p:nvSpPr>
        <p:spPr>
          <a:xfrm>
            <a:off x="393469" y="3417778"/>
            <a:ext cx="6151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C</a:t>
            </a:r>
            <a:endParaRPr lang="ko-KR" altLang="en-US" sz="4000" dirty="0">
              <a:latin typeface="만화진흥원체" panose="020B0503000000000000" pitchFamily="50" charset="-127"/>
              <a:ea typeface="만화진흥원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2F5F55C-323C-4357-822F-81FF5D7A16D5}"/>
              </a:ext>
            </a:extLst>
          </p:cNvPr>
          <p:cNvSpPr txBox="1"/>
          <p:nvPr/>
        </p:nvSpPr>
        <p:spPr>
          <a:xfrm>
            <a:off x="389284" y="1950892"/>
            <a:ext cx="6151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B</a:t>
            </a:r>
            <a:endParaRPr lang="ko-KR" altLang="en-US" sz="4000" dirty="0">
              <a:latin typeface="만화진흥원체" panose="020B0503000000000000" pitchFamily="50" charset="-127"/>
              <a:ea typeface="만화진흥원체" panose="020B0503000000000000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0B0BC08-DF7D-4015-9B34-4ECACC7DF892}"/>
              </a:ext>
            </a:extLst>
          </p:cNvPr>
          <p:cNvSpPr txBox="1"/>
          <p:nvPr/>
        </p:nvSpPr>
        <p:spPr>
          <a:xfrm>
            <a:off x="10562653" y="1250755"/>
            <a:ext cx="6151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D</a:t>
            </a:r>
            <a:endParaRPr lang="ko-KR" altLang="en-US" sz="4000" dirty="0">
              <a:latin typeface="만화진흥원체" panose="020B0503000000000000" pitchFamily="50" charset="-127"/>
              <a:ea typeface="만화진흥원체" panose="020B0503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1F492A-C0FA-4D6F-A922-E2D0767F1828}"/>
              </a:ext>
            </a:extLst>
          </p:cNvPr>
          <p:cNvSpPr txBox="1"/>
          <p:nvPr/>
        </p:nvSpPr>
        <p:spPr>
          <a:xfrm>
            <a:off x="10562653" y="4138231"/>
            <a:ext cx="6151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F</a:t>
            </a:r>
            <a:endParaRPr lang="ko-KR" altLang="en-US" sz="4000" dirty="0">
              <a:latin typeface="만화진흥원체" panose="020B0503000000000000" pitchFamily="50" charset="-127"/>
              <a:ea typeface="만화진흥원체" panose="020B0503000000000000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EFDE655-95A9-4A0D-A276-539A8CAD7C6F}"/>
              </a:ext>
            </a:extLst>
          </p:cNvPr>
          <p:cNvSpPr txBox="1"/>
          <p:nvPr/>
        </p:nvSpPr>
        <p:spPr>
          <a:xfrm>
            <a:off x="10558468" y="2671345"/>
            <a:ext cx="6151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E</a:t>
            </a:r>
            <a:endParaRPr lang="ko-KR" altLang="en-US" sz="4000" dirty="0">
              <a:latin typeface="만화진흥원체" panose="020B0503000000000000" pitchFamily="50" charset="-127"/>
              <a:ea typeface="만화진흥원체" panose="020B0503000000000000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FB7E247-57AA-43FB-ABC5-F7B55581DD48}"/>
              </a:ext>
            </a:extLst>
          </p:cNvPr>
          <p:cNvSpPr txBox="1"/>
          <p:nvPr/>
        </p:nvSpPr>
        <p:spPr>
          <a:xfrm>
            <a:off x="1110022" y="622635"/>
            <a:ext cx="2232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리스트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42F48FE-E837-4DF0-84B1-A083E97FF251}"/>
              </a:ext>
            </a:extLst>
          </p:cNvPr>
          <p:cNvSpPr txBox="1"/>
          <p:nvPr/>
        </p:nvSpPr>
        <p:spPr>
          <a:xfrm>
            <a:off x="1113655" y="2007942"/>
            <a:ext cx="2232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숫자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7D73881-0C85-479A-ABA0-0E7B69936E36}"/>
              </a:ext>
            </a:extLst>
          </p:cNvPr>
          <p:cNvSpPr txBox="1"/>
          <p:nvPr/>
        </p:nvSpPr>
        <p:spPr>
          <a:xfrm>
            <a:off x="1102672" y="3510111"/>
            <a:ext cx="2232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문자열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152FE57-7383-4BB7-B4D7-0C30DC8AAF48}"/>
              </a:ext>
            </a:extLst>
          </p:cNvPr>
          <p:cNvSpPr txBox="1"/>
          <p:nvPr/>
        </p:nvSpPr>
        <p:spPr>
          <a:xfrm>
            <a:off x="9156700" y="1379305"/>
            <a:ext cx="2232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튜플</a:t>
            </a:r>
            <a:endParaRPr lang="ko-KR" altLang="en-US" sz="2800" dirty="0">
              <a:latin typeface="만화진흥원체" panose="020B0503000000000000" pitchFamily="50" charset="-127"/>
              <a:ea typeface="만화진흥원체" panose="020B0503000000000000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BD33BBA-1F47-4BA6-BAF0-EBF30A3A26FB}"/>
              </a:ext>
            </a:extLst>
          </p:cNvPr>
          <p:cNvSpPr txBox="1"/>
          <p:nvPr/>
        </p:nvSpPr>
        <p:spPr>
          <a:xfrm>
            <a:off x="9175154" y="2786278"/>
            <a:ext cx="2232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딕셔너리</a:t>
            </a:r>
            <a:endParaRPr lang="ko-KR" altLang="en-US" sz="2800" dirty="0">
              <a:latin typeface="만화진흥원체" panose="020B0503000000000000" pitchFamily="50" charset="-127"/>
              <a:ea typeface="만화진흥원체" panose="020B0503000000000000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9B197EC-FE58-4737-A211-9967F45CE322}"/>
              </a:ext>
            </a:extLst>
          </p:cNvPr>
          <p:cNvSpPr txBox="1"/>
          <p:nvPr/>
        </p:nvSpPr>
        <p:spPr>
          <a:xfrm>
            <a:off x="9175154" y="4191835"/>
            <a:ext cx="2232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집합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F1E076F-AFFE-4FF9-A2BD-8EA8818DC627}"/>
              </a:ext>
            </a:extLst>
          </p:cNvPr>
          <p:cNvSpPr txBox="1"/>
          <p:nvPr/>
        </p:nvSpPr>
        <p:spPr>
          <a:xfrm>
            <a:off x="9156699" y="5607664"/>
            <a:ext cx="2232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EDDB762-4AE7-45A3-9C53-A7E51F538ECE}"/>
              </a:ext>
            </a:extLst>
          </p:cNvPr>
          <p:cNvSpPr txBox="1"/>
          <p:nvPr/>
        </p:nvSpPr>
        <p:spPr>
          <a:xfrm>
            <a:off x="10558468" y="5527659"/>
            <a:ext cx="6151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G</a:t>
            </a:r>
          </a:p>
        </p:txBody>
      </p:sp>
      <p:sp>
        <p:nvSpPr>
          <p:cNvPr id="44" name="육각형 43">
            <a:extLst>
              <a:ext uri="{FF2B5EF4-FFF2-40B4-BE49-F238E27FC236}">
                <a16:creationId xmlns:a16="http://schemas.microsoft.com/office/drawing/2014/main" id="{DA6DAD15-9F90-44A5-8F53-3AF484C6D7D5}"/>
              </a:ext>
            </a:extLst>
          </p:cNvPr>
          <p:cNvSpPr/>
          <p:nvPr/>
        </p:nvSpPr>
        <p:spPr>
          <a:xfrm>
            <a:off x="5427009" y="2861686"/>
            <a:ext cx="1339730" cy="1142667"/>
          </a:xfrm>
          <a:prstGeom prst="hexagon">
            <a:avLst>
              <a:gd name="adj" fmla="val 28923"/>
              <a:gd name="vf" fmla="val 11547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G</a:t>
            </a:r>
            <a:endParaRPr lang="ko-KR" altLang="en-US" sz="2800" dirty="0">
              <a:solidFill>
                <a:schemeClr val="tx1"/>
              </a:solidFill>
              <a:latin typeface="만화진흥원체" panose="020B0503000000000000" pitchFamily="50" charset="-127"/>
              <a:ea typeface="만화진흥원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1643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0BE47CD-BD2D-46C0-9182-0D2A4A5ED5DE}"/>
              </a:ext>
            </a:extLst>
          </p:cNvPr>
          <p:cNvSpPr/>
          <p:nvPr/>
        </p:nvSpPr>
        <p:spPr>
          <a:xfrm>
            <a:off x="352513" y="1352984"/>
            <a:ext cx="11496979" cy="756743"/>
          </a:xfrm>
          <a:prstGeom prst="roundRect">
            <a:avLst/>
          </a:prstGeom>
          <a:solidFill>
            <a:srgbClr val="1DB3AD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빈 리스트에 </a:t>
            </a:r>
            <a:r>
              <a:rPr lang="en-US" altLang="ko-KR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1</a:t>
            </a:r>
            <a:r>
              <a:rPr lang="ko-KR" altLang="en-US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부터 </a:t>
            </a:r>
            <a:r>
              <a:rPr lang="en-US" altLang="ko-KR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10</a:t>
            </a:r>
            <a:r>
              <a:rPr lang="ko-KR" altLang="en-US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까지 추가한 후 홀수를 제거한다</a:t>
            </a:r>
            <a:r>
              <a:rPr lang="en-US" altLang="ko-KR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. </a:t>
            </a:r>
            <a:r>
              <a:rPr lang="ko-KR" altLang="en-US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인덱스 </a:t>
            </a:r>
            <a:r>
              <a:rPr lang="en-US" altLang="ko-KR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0</a:t>
            </a:r>
            <a:r>
              <a:rPr lang="ko-KR" altLang="en-US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에 </a:t>
            </a:r>
            <a:r>
              <a:rPr lang="en-US" altLang="ko-KR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20</a:t>
            </a:r>
            <a:r>
              <a:rPr lang="ko-KR" altLang="en-US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을 삽입한후 정렬해서 출력한다</a:t>
            </a:r>
            <a:r>
              <a:rPr lang="en-US" altLang="ko-KR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.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2504880-8FE0-439D-81E7-D9359460A53C}"/>
              </a:ext>
            </a:extLst>
          </p:cNvPr>
          <p:cNvSpPr/>
          <p:nvPr/>
        </p:nvSpPr>
        <p:spPr>
          <a:xfrm>
            <a:off x="352513" y="2492799"/>
            <a:ext cx="11496978" cy="756743"/>
          </a:xfrm>
          <a:prstGeom prst="roundRect">
            <a:avLst/>
          </a:prstGeom>
          <a:solidFill>
            <a:srgbClr val="FF9A6D">
              <a:alpha val="69804"/>
            </a:srgb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리스트 </a:t>
            </a:r>
            <a:r>
              <a:rPr lang="en-US" altLang="ko-KR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a = [2,4,8,16,32]</a:t>
            </a:r>
            <a:r>
              <a:rPr lang="ko-KR" altLang="en-US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일 때</a:t>
            </a:r>
            <a:r>
              <a:rPr lang="en-US" altLang="ko-KR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, </a:t>
            </a:r>
            <a:r>
              <a:rPr lang="ko-KR" altLang="en-US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임의의 값이 리스트 요소인지를 판별해서 출력한다</a:t>
            </a:r>
            <a:r>
              <a:rPr lang="en-US" altLang="ko-KR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.</a:t>
            </a:r>
            <a:endParaRPr lang="ko-KR" altLang="en-US" dirty="0">
              <a:latin typeface="만화진흥원체" panose="020B0503000000000000" pitchFamily="50" charset="-127"/>
              <a:ea typeface="만화진흥원체" panose="020B0503000000000000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C2AFF18-9B58-457D-B918-39462122E293}"/>
              </a:ext>
            </a:extLst>
          </p:cNvPr>
          <p:cNvSpPr/>
          <p:nvPr/>
        </p:nvSpPr>
        <p:spPr>
          <a:xfrm>
            <a:off x="352516" y="3632614"/>
            <a:ext cx="11496977" cy="756743"/>
          </a:xfrm>
          <a:prstGeom prst="roundRect">
            <a:avLst/>
          </a:prstGeom>
          <a:solidFill>
            <a:srgbClr val="1DB3AD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리스트</a:t>
            </a:r>
            <a:r>
              <a:rPr lang="en-US" altLang="ko-KR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[3,7,5,2,9,1,4]</a:t>
            </a:r>
            <a:r>
              <a:rPr lang="ko-KR" altLang="en-US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를 역순으로 정렬해서 출력한다</a:t>
            </a:r>
            <a:r>
              <a:rPr lang="en-US" altLang="ko-KR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.</a:t>
            </a:r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532E661-F647-4939-92B0-CCB288EAC43E}"/>
              </a:ext>
            </a:extLst>
          </p:cNvPr>
          <p:cNvSpPr/>
          <p:nvPr/>
        </p:nvSpPr>
        <p:spPr>
          <a:xfrm>
            <a:off x="352513" y="4772429"/>
            <a:ext cx="11496977" cy="756743"/>
          </a:xfrm>
          <a:prstGeom prst="roundRect">
            <a:avLst/>
          </a:prstGeom>
          <a:solidFill>
            <a:srgbClr val="FF9A6D">
              <a:alpha val="69804"/>
            </a:srgb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리스트 </a:t>
            </a:r>
            <a:r>
              <a:rPr lang="en-US" altLang="ko-KR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[ 1,2,3,4,5,6,7,8,9]</a:t>
            </a:r>
            <a:r>
              <a:rPr lang="ko-KR" altLang="en-US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에서 </a:t>
            </a:r>
            <a:r>
              <a:rPr lang="en-US" altLang="ko-KR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4</a:t>
            </a:r>
            <a:r>
              <a:rPr lang="ko-KR" altLang="en-US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번째 요소를 출력한 후 </a:t>
            </a:r>
            <a:r>
              <a:rPr lang="en-US" altLang="ko-KR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4</a:t>
            </a:r>
            <a:r>
              <a:rPr lang="ko-KR" altLang="en-US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번째 요소에  </a:t>
            </a:r>
            <a:r>
              <a:rPr lang="en-US" altLang="ko-KR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10</a:t>
            </a:r>
            <a:r>
              <a:rPr lang="ko-KR" altLang="en-US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을 넣는다</a:t>
            </a:r>
            <a:r>
              <a:rPr lang="en-US" altLang="ko-KR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. (</a:t>
            </a:r>
            <a:r>
              <a:rPr lang="ko-KR" altLang="en-US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리스트개수는 </a:t>
            </a:r>
            <a:r>
              <a:rPr lang="en-US" altLang="ko-KR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9</a:t>
            </a:r>
            <a:r>
              <a:rPr lang="ko-KR" altLang="en-US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로 고정</a:t>
            </a:r>
            <a:r>
              <a:rPr lang="en-US" altLang="ko-KR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)</a:t>
            </a:r>
            <a:endParaRPr lang="ko-KR" altLang="en-US" dirty="0">
              <a:latin typeface="만화진흥원체" panose="020B0503000000000000" pitchFamily="50" charset="-127"/>
              <a:ea typeface="만화진흥원체" panose="020B0503000000000000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AB7144D2-FDD5-4665-A33B-0310968A92B5}"/>
              </a:ext>
            </a:extLst>
          </p:cNvPr>
          <p:cNvSpPr/>
          <p:nvPr/>
        </p:nvSpPr>
        <p:spPr>
          <a:xfrm>
            <a:off x="352513" y="5912244"/>
            <a:ext cx="11496976" cy="756743"/>
          </a:xfrm>
          <a:prstGeom prst="roundRect">
            <a:avLst/>
          </a:prstGeom>
          <a:solidFill>
            <a:srgbClr val="1DB3AD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리스트</a:t>
            </a:r>
            <a:r>
              <a:rPr lang="en-US" altLang="ko-KR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a[1,2,3]</a:t>
            </a:r>
            <a:r>
              <a:rPr lang="ko-KR" altLang="en-US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과 리스트</a:t>
            </a:r>
            <a:r>
              <a:rPr lang="en-US" altLang="ko-KR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b</a:t>
            </a:r>
            <a:r>
              <a:rPr lang="ko-KR" altLang="en-US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 </a:t>
            </a:r>
            <a:r>
              <a:rPr lang="en-US" altLang="ko-KR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[4,5,6]</a:t>
            </a:r>
            <a:r>
              <a:rPr lang="ko-KR" altLang="en-US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을</a:t>
            </a:r>
            <a:r>
              <a:rPr lang="en-US" altLang="ko-KR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 </a:t>
            </a:r>
            <a:r>
              <a:rPr lang="ko-KR" altLang="en-US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만들어 리스트 </a:t>
            </a:r>
            <a:r>
              <a:rPr lang="en-US" altLang="ko-KR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a</a:t>
            </a:r>
            <a:r>
              <a:rPr lang="ko-KR" altLang="en-US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에 리스트 </a:t>
            </a:r>
            <a:r>
              <a:rPr lang="en-US" altLang="ko-KR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b</a:t>
            </a:r>
            <a:r>
              <a:rPr lang="ko-KR" altLang="en-US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를 붙인 후 </a:t>
            </a:r>
            <a:r>
              <a:rPr lang="en-US" altLang="ko-KR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5</a:t>
            </a:r>
            <a:r>
              <a:rPr lang="ko-KR" altLang="en-US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의 위치를 출력한다</a:t>
            </a:r>
            <a:r>
              <a:rPr lang="en-US" altLang="ko-KR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.</a:t>
            </a:r>
            <a:endParaRPr lang="ko-KR" altLang="en-US" dirty="0">
              <a:latin typeface="만화진흥원체" panose="020B0503000000000000" pitchFamily="50" charset="-127"/>
              <a:ea typeface="만화진흥원체" panose="020B0503000000000000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216F0EFF-47A6-45E8-AD08-03E65345A4A4}"/>
              </a:ext>
            </a:extLst>
          </p:cNvPr>
          <p:cNvSpPr/>
          <p:nvPr/>
        </p:nvSpPr>
        <p:spPr>
          <a:xfrm>
            <a:off x="352514" y="213169"/>
            <a:ext cx="11496975" cy="756743"/>
          </a:xfrm>
          <a:prstGeom prst="roundRect">
            <a:avLst/>
          </a:prstGeom>
          <a:solidFill>
            <a:srgbClr val="FF9A6D">
              <a:alpha val="69804"/>
            </a:srgb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range(5), range(1,5), range(0,5,2)</a:t>
            </a:r>
            <a:r>
              <a:rPr lang="ko-KR" altLang="en-US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를</a:t>
            </a:r>
            <a:r>
              <a:rPr lang="en-US" altLang="ko-KR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 </a:t>
            </a:r>
            <a:r>
              <a:rPr lang="ko-KR" altLang="en-US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리스트로 변환 후 출력한다</a:t>
            </a:r>
            <a:r>
              <a:rPr lang="en-US" altLang="ko-KR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.</a:t>
            </a:r>
            <a:endParaRPr lang="ko-KR" altLang="en-US" dirty="0">
              <a:latin typeface="만화진흥원체" panose="020B0503000000000000" pitchFamily="50" charset="-127"/>
              <a:ea typeface="만화진흥원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9424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42AD1E-585C-42A0-8D53-4B4539101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리스트는 어떻게 만들고 사용할까</a:t>
            </a:r>
            <a:r>
              <a:rPr lang="en-US" altLang="ko-KR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?</a:t>
            </a:r>
            <a:endParaRPr lang="ko-KR" altLang="en-US" dirty="0">
              <a:latin typeface="만화진흥원체" panose="020B0503000000000000" pitchFamily="50" charset="-127"/>
              <a:ea typeface="만화진흥원체" panose="020B0503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02D160-0211-4FD5-8594-845E9C8FDE74}"/>
              </a:ext>
            </a:extLst>
          </p:cNvPr>
          <p:cNvSpPr txBox="1"/>
          <p:nvPr/>
        </p:nvSpPr>
        <p:spPr>
          <a:xfrm>
            <a:off x="964276" y="1479665"/>
            <a:ext cx="2394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▶</a:t>
            </a:r>
            <a:r>
              <a:rPr lang="ko-KR" altLang="en-US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기본문법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B0F38D-C545-453D-85A2-9CA84324A469}"/>
              </a:ext>
            </a:extLst>
          </p:cNvPr>
          <p:cNvSpPr txBox="1"/>
          <p:nvPr/>
        </p:nvSpPr>
        <p:spPr>
          <a:xfrm>
            <a:off x="964276" y="2074460"/>
            <a:ext cx="6432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리스트명 </a:t>
            </a:r>
            <a:r>
              <a:rPr lang="en-US" altLang="ko-KR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= [ </a:t>
            </a:r>
            <a:r>
              <a:rPr lang="ko-KR" altLang="en-US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요소 </a:t>
            </a:r>
            <a:r>
              <a:rPr lang="en-US" altLang="ko-KR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1, </a:t>
            </a:r>
            <a:r>
              <a:rPr lang="ko-KR" altLang="en-US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요소 </a:t>
            </a:r>
            <a:r>
              <a:rPr lang="en-US" altLang="ko-KR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2, </a:t>
            </a:r>
            <a:r>
              <a:rPr lang="ko-KR" altLang="en-US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요소 </a:t>
            </a:r>
            <a:r>
              <a:rPr lang="en-US" altLang="ko-KR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3, 〮 〮 〮 ]</a:t>
            </a:r>
            <a:endParaRPr lang="ko-KR" altLang="en-US" sz="2000" dirty="0">
              <a:latin typeface="만화진흥원체" panose="020B0503000000000000" pitchFamily="50" charset="-127"/>
              <a:ea typeface="만화진흥원체" panose="020B0503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A9219A-33DC-436E-92C9-544E4242C42B}"/>
              </a:ext>
            </a:extLst>
          </p:cNvPr>
          <p:cNvSpPr txBox="1"/>
          <p:nvPr/>
        </p:nvSpPr>
        <p:spPr>
          <a:xfrm>
            <a:off x="964276" y="2715904"/>
            <a:ext cx="1833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▶ </a:t>
            </a:r>
            <a:r>
              <a:rPr lang="ko-KR" altLang="en-US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예시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D04EFA-7D4B-4E0E-8315-C70F4CA67BA8}"/>
              </a:ext>
            </a:extLst>
          </p:cNvPr>
          <p:cNvSpPr txBox="1"/>
          <p:nvPr/>
        </p:nvSpPr>
        <p:spPr>
          <a:xfrm>
            <a:off x="1064525" y="3429000"/>
            <a:ext cx="80921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3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&gt;&gt;&gt;  </a:t>
            </a:r>
            <a:r>
              <a:rPr lang="en-US" altLang="ko-KR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a = [ ] </a:t>
            </a:r>
            <a:r>
              <a:rPr lang="en-US" altLang="ko-KR" spc="-3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 </a:t>
            </a:r>
          </a:p>
          <a:p>
            <a:r>
              <a:rPr lang="en-US" altLang="ko-KR" spc="-3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&gt;&gt;&gt;  b</a:t>
            </a:r>
            <a:r>
              <a:rPr lang="en-US" altLang="ko-KR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 = [ 1 , 2 , 3 ]</a:t>
            </a:r>
          </a:p>
          <a:p>
            <a:r>
              <a:rPr lang="en-US" altLang="ko-KR" spc="-3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&gt;&gt;&gt;  </a:t>
            </a:r>
            <a:r>
              <a:rPr lang="en-US" altLang="ko-KR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c = [ ‘Life’ , ’is’ , ‘too’ , ’short’ ]</a:t>
            </a:r>
          </a:p>
          <a:p>
            <a:r>
              <a:rPr lang="en-US" altLang="ko-KR" spc="-3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&gt;&gt;&gt;  </a:t>
            </a:r>
            <a:r>
              <a:rPr lang="en-US" altLang="ko-KR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d = [ 1 , 2 , ‘Life’ , ‘is’ ]</a:t>
            </a:r>
          </a:p>
          <a:p>
            <a:r>
              <a:rPr lang="en-US" altLang="ko-KR" spc="-3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&gt;&gt;&gt;  </a:t>
            </a:r>
            <a:r>
              <a:rPr lang="en-US" altLang="ko-KR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e = [ 1 , 2 , [ ‘Life’ , ‘is’] ]</a:t>
            </a:r>
          </a:p>
          <a:p>
            <a:endParaRPr lang="en-US" altLang="ko-KR" spc="-300" dirty="0">
              <a:latin typeface="만화진흥원체" panose="020B0503000000000000" pitchFamily="50" charset="-127"/>
              <a:ea typeface="만화진흥원체" panose="020B0503000000000000" pitchFamily="50" charset="-127"/>
            </a:endParaRPr>
          </a:p>
          <a:p>
            <a:endParaRPr lang="en-US" altLang="ko-KR" spc="-300" dirty="0">
              <a:latin typeface="만화진흥원체" panose="020B0503000000000000" pitchFamily="50" charset="-127"/>
              <a:ea typeface="만화진흥원체" panose="020B0503000000000000" pitchFamily="50" charset="-127"/>
            </a:endParaRPr>
          </a:p>
          <a:p>
            <a:r>
              <a:rPr lang="ko-KR" altLang="en-US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리스트 안에는 어떠한 자료형도 포함시킬 수 있다</a:t>
            </a:r>
            <a:r>
              <a:rPr lang="en-US" altLang="ko-KR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.</a:t>
            </a:r>
          </a:p>
          <a:p>
            <a:r>
              <a:rPr lang="ko-KR" altLang="en-US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빈 리스트는 </a:t>
            </a:r>
            <a:r>
              <a:rPr lang="en-US" altLang="ko-KR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a =list() </a:t>
            </a:r>
            <a:r>
              <a:rPr lang="ko-KR" altLang="en-US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로 생성할 수도 있다</a:t>
            </a:r>
            <a:r>
              <a:rPr lang="en-US" altLang="ko-KR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.</a:t>
            </a:r>
          </a:p>
          <a:p>
            <a:endParaRPr lang="ko-KR" altLang="en-US" spc="-300" dirty="0">
              <a:latin typeface="만화진흥원체" panose="020B0503000000000000" pitchFamily="50" charset="-127"/>
              <a:ea typeface="만화진흥원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8330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D24A2-5BC2-4AA3-82D5-B62BDA3B7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73802"/>
          </a:xfr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ko-KR" altLang="en-US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리스트의 인덱싱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0C9FD2-21DC-48C3-B903-934CCF58EB46}"/>
              </a:ext>
            </a:extLst>
          </p:cNvPr>
          <p:cNvSpPr/>
          <p:nvPr/>
        </p:nvSpPr>
        <p:spPr>
          <a:xfrm>
            <a:off x="856129" y="939508"/>
            <a:ext cx="10515600" cy="87380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rgbClr val="0070C0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&gt;&gt;&gt;</a:t>
            </a:r>
            <a:r>
              <a:rPr lang="en-US" altLang="ko-KR" sz="2400" dirty="0">
                <a:solidFill>
                  <a:schemeClr val="tx1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 a = [ 1 , 2 , 3]</a:t>
            </a:r>
          </a:p>
          <a:p>
            <a:r>
              <a:rPr lang="en-US" altLang="ko-KR" sz="2400" dirty="0">
                <a:solidFill>
                  <a:srgbClr val="0070C0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&gt;&gt;&gt;</a:t>
            </a:r>
            <a:r>
              <a:rPr lang="en-US" altLang="ko-KR" sz="2400" dirty="0">
                <a:solidFill>
                  <a:schemeClr val="tx1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 a</a:t>
            </a:r>
            <a:endParaRPr lang="ko-KR" altLang="en-US" sz="2400" dirty="0">
              <a:solidFill>
                <a:schemeClr val="tx1"/>
              </a:solidFill>
              <a:latin typeface="만화진흥원체" panose="020B0503000000000000" pitchFamily="50" charset="-127"/>
              <a:ea typeface="만화진흥원체" panose="020B0503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03619E9-DC10-4FBD-A096-646CF8B8634A}"/>
              </a:ext>
            </a:extLst>
          </p:cNvPr>
          <p:cNvSpPr/>
          <p:nvPr/>
        </p:nvSpPr>
        <p:spPr>
          <a:xfrm>
            <a:off x="856129" y="1808030"/>
            <a:ext cx="10515600" cy="48387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chemeClr val="tx1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[ 1 , 2 , 3 ]</a:t>
            </a:r>
            <a:endParaRPr lang="ko-KR" altLang="en-US" sz="2400" dirty="0">
              <a:solidFill>
                <a:schemeClr val="tx1"/>
              </a:solidFill>
              <a:latin typeface="만화진흥원체" panose="020B0503000000000000" pitchFamily="50" charset="-127"/>
              <a:ea typeface="만화진흥원체" panose="020B0503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07B1F5-8D00-4A7F-8D94-B485DAC3F65B}"/>
              </a:ext>
            </a:extLst>
          </p:cNvPr>
          <p:cNvSpPr/>
          <p:nvPr/>
        </p:nvSpPr>
        <p:spPr>
          <a:xfrm>
            <a:off x="856129" y="2486451"/>
            <a:ext cx="10515600" cy="59615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rgbClr val="0070C0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&gt;&gt;&gt;</a:t>
            </a:r>
            <a:r>
              <a:rPr lang="en-US" altLang="ko-KR" sz="2400" dirty="0">
                <a:solidFill>
                  <a:schemeClr val="tx1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 a [ 0 ]</a:t>
            </a:r>
            <a:endParaRPr lang="ko-KR" altLang="en-US" sz="2400" dirty="0">
              <a:solidFill>
                <a:schemeClr val="tx1"/>
              </a:solidFill>
              <a:latin typeface="만화진흥원체" panose="020B0503000000000000" pitchFamily="50" charset="-127"/>
              <a:ea typeface="만화진흥원체" panose="020B0503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9226BD8-1A8E-4EAC-A725-87DCC69BC5A3}"/>
              </a:ext>
            </a:extLst>
          </p:cNvPr>
          <p:cNvSpPr/>
          <p:nvPr/>
        </p:nvSpPr>
        <p:spPr>
          <a:xfrm>
            <a:off x="856129" y="3077323"/>
            <a:ext cx="10515600" cy="59615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chemeClr val="tx1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1</a:t>
            </a:r>
            <a:endParaRPr lang="ko-KR" altLang="en-US" sz="2400" dirty="0">
              <a:solidFill>
                <a:schemeClr val="tx1"/>
              </a:solidFill>
              <a:latin typeface="만화진흥원체" panose="020B0503000000000000" pitchFamily="50" charset="-127"/>
              <a:ea typeface="만화진흥원체" panose="020B0503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909C7A1-573D-43B0-9B64-BBDF6C486B89}"/>
              </a:ext>
            </a:extLst>
          </p:cNvPr>
          <p:cNvSpPr/>
          <p:nvPr/>
        </p:nvSpPr>
        <p:spPr>
          <a:xfrm>
            <a:off x="856129" y="3795532"/>
            <a:ext cx="10515600" cy="59615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rgbClr val="0070C0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&gt;&gt;&gt;</a:t>
            </a:r>
            <a:r>
              <a:rPr lang="en-US" altLang="ko-KR" sz="2400" dirty="0">
                <a:solidFill>
                  <a:schemeClr val="tx1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 a [ 0 ] + a [ 2 ]</a:t>
            </a:r>
            <a:endParaRPr lang="ko-KR" altLang="en-US" sz="2400" dirty="0">
              <a:solidFill>
                <a:schemeClr val="tx1"/>
              </a:solidFill>
              <a:latin typeface="만화진흥원체" panose="020B0503000000000000" pitchFamily="50" charset="-127"/>
              <a:ea typeface="만화진흥원체" panose="020B0503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4F26B00-BC66-4520-AB6E-326DFF92D26E}"/>
              </a:ext>
            </a:extLst>
          </p:cNvPr>
          <p:cNvSpPr/>
          <p:nvPr/>
        </p:nvSpPr>
        <p:spPr>
          <a:xfrm>
            <a:off x="856129" y="4391685"/>
            <a:ext cx="10515600" cy="59615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chemeClr val="tx1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4</a:t>
            </a:r>
            <a:endParaRPr lang="ko-KR" altLang="en-US" sz="2400" dirty="0">
              <a:solidFill>
                <a:schemeClr val="tx1"/>
              </a:solidFill>
              <a:latin typeface="만화진흥원체" panose="020B0503000000000000" pitchFamily="50" charset="-127"/>
              <a:ea typeface="만화진흥원체" panose="020B0503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D7F58A4-F9CF-47FA-ABE7-79EC3249B276}"/>
              </a:ext>
            </a:extLst>
          </p:cNvPr>
          <p:cNvSpPr/>
          <p:nvPr/>
        </p:nvSpPr>
        <p:spPr>
          <a:xfrm>
            <a:off x="856129" y="5109895"/>
            <a:ext cx="10515600" cy="59615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rgbClr val="0070C0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&gt;&gt;&gt;</a:t>
            </a:r>
            <a:r>
              <a:rPr lang="en-US" altLang="ko-KR" sz="2400" dirty="0">
                <a:solidFill>
                  <a:schemeClr val="tx1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 a [ -1 ]</a:t>
            </a:r>
            <a:endParaRPr lang="ko-KR" altLang="en-US" sz="2400" dirty="0">
              <a:solidFill>
                <a:schemeClr val="tx1"/>
              </a:solidFill>
              <a:latin typeface="만화진흥원체" panose="020B0503000000000000" pitchFamily="50" charset="-127"/>
              <a:ea typeface="만화진흥원체" panose="020B0503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D4638F-CED4-4378-9B6D-37B49C802123}"/>
              </a:ext>
            </a:extLst>
          </p:cNvPr>
          <p:cNvSpPr/>
          <p:nvPr/>
        </p:nvSpPr>
        <p:spPr>
          <a:xfrm>
            <a:off x="856129" y="5706048"/>
            <a:ext cx="10515600" cy="59615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chemeClr val="tx1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3</a:t>
            </a:r>
            <a:endParaRPr lang="ko-KR" altLang="en-US" sz="2400" dirty="0">
              <a:solidFill>
                <a:schemeClr val="tx1"/>
              </a:solidFill>
              <a:latin typeface="만화진흥원체" panose="020B0503000000000000" pitchFamily="50" charset="-127"/>
              <a:ea typeface="만화진흥원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0885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D24A2-5BC2-4AA3-82D5-B62BDA3B7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028"/>
            <a:ext cx="12192000" cy="859394"/>
          </a:xfr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ko-KR" altLang="en-US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리스트의 인덱싱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0C9FD2-21DC-48C3-B903-934CCF58EB46}"/>
              </a:ext>
            </a:extLst>
          </p:cNvPr>
          <p:cNvSpPr/>
          <p:nvPr/>
        </p:nvSpPr>
        <p:spPr>
          <a:xfrm>
            <a:off x="838200" y="957423"/>
            <a:ext cx="10515600" cy="87380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rgbClr val="0070C0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&gt;&gt;&gt;</a:t>
            </a:r>
            <a:r>
              <a:rPr lang="en-US" altLang="ko-KR" sz="2400" dirty="0">
                <a:solidFill>
                  <a:schemeClr val="tx1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 a = [ 1 , 2 , 3 , [ ‘a’ , ‘b’ , ‘c’ ] ]</a:t>
            </a:r>
          </a:p>
          <a:p>
            <a:r>
              <a:rPr lang="en-US" altLang="ko-KR" sz="2400" dirty="0">
                <a:solidFill>
                  <a:srgbClr val="0070C0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&gt;&gt;&gt;</a:t>
            </a:r>
            <a:r>
              <a:rPr lang="en-US" altLang="ko-KR" sz="2400" dirty="0">
                <a:solidFill>
                  <a:schemeClr val="tx1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 a[0]</a:t>
            </a:r>
            <a:endParaRPr lang="ko-KR" altLang="en-US" sz="2400" dirty="0">
              <a:solidFill>
                <a:schemeClr val="tx1"/>
              </a:solidFill>
              <a:latin typeface="만화진흥원체" panose="020B0503000000000000" pitchFamily="50" charset="-127"/>
              <a:ea typeface="만화진흥원체" panose="020B0503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03619E9-DC10-4FBD-A096-646CF8B8634A}"/>
              </a:ext>
            </a:extLst>
          </p:cNvPr>
          <p:cNvSpPr/>
          <p:nvPr/>
        </p:nvSpPr>
        <p:spPr>
          <a:xfrm>
            <a:off x="838200" y="1825945"/>
            <a:ext cx="10515600" cy="48387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chemeClr val="tx1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1</a:t>
            </a:r>
            <a:endParaRPr lang="ko-KR" altLang="en-US" sz="2400" dirty="0">
              <a:solidFill>
                <a:schemeClr val="tx1"/>
              </a:solidFill>
              <a:latin typeface="만화진흥원체" panose="020B0503000000000000" pitchFamily="50" charset="-127"/>
              <a:ea typeface="만화진흥원체" panose="020B0503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07B1F5-8D00-4A7F-8D94-B485DAC3F65B}"/>
              </a:ext>
            </a:extLst>
          </p:cNvPr>
          <p:cNvSpPr/>
          <p:nvPr/>
        </p:nvSpPr>
        <p:spPr>
          <a:xfrm>
            <a:off x="838200" y="2504366"/>
            <a:ext cx="10515600" cy="59615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rgbClr val="0070C0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&gt;&gt;&gt;</a:t>
            </a:r>
            <a:r>
              <a:rPr lang="en-US" altLang="ko-KR" sz="2400" dirty="0">
                <a:solidFill>
                  <a:schemeClr val="tx1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 a [ -1 ]</a:t>
            </a:r>
            <a:endParaRPr lang="ko-KR" altLang="en-US" sz="2400" dirty="0">
              <a:solidFill>
                <a:schemeClr val="tx1"/>
              </a:solidFill>
              <a:latin typeface="만화진흥원체" panose="020B0503000000000000" pitchFamily="50" charset="-127"/>
              <a:ea typeface="만화진흥원체" panose="020B0503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9226BD8-1A8E-4EAC-A725-87DCC69BC5A3}"/>
              </a:ext>
            </a:extLst>
          </p:cNvPr>
          <p:cNvSpPr/>
          <p:nvPr/>
        </p:nvSpPr>
        <p:spPr>
          <a:xfrm>
            <a:off x="838200" y="3095238"/>
            <a:ext cx="10515600" cy="59615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chemeClr val="tx1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[ ‘a’ , ‘b’ , ‘c’ ]</a:t>
            </a:r>
            <a:endParaRPr lang="ko-KR" altLang="en-US" sz="2400" dirty="0">
              <a:solidFill>
                <a:schemeClr val="tx1"/>
              </a:solidFill>
              <a:latin typeface="만화진흥원체" panose="020B0503000000000000" pitchFamily="50" charset="-127"/>
              <a:ea typeface="만화진흥원체" panose="020B0503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909C7A1-573D-43B0-9B64-BBDF6C486B89}"/>
              </a:ext>
            </a:extLst>
          </p:cNvPr>
          <p:cNvSpPr/>
          <p:nvPr/>
        </p:nvSpPr>
        <p:spPr>
          <a:xfrm>
            <a:off x="838200" y="3813447"/>
            <a:ext cx="10515600" cy="59615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rgbClr val="0070C0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&gt;&gt;&gt;</a:t>
            </a:r>
            <a:r>
              <a:rPr lang="en-US" altLang="ko-KR" sz="2400" dirty="0">
                <a:solidFill>
                  <a:schemeClr val="tx1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 a [ 3 ] </a:t>
            </a:r>
            <a:endParaRPr lang="ko-KR" altLang="en-US" sz="2400" dirty="0">
              <a:solidFill>
                <a:schemeClr val="tx1"/>
              </a:solidFill>
              <a:latin typeface="만화진흥원체" panose="020B0503000000000000" pitchFamily="50" charset="-127"/>
              <a:ea typeface="만화진흥원체" panose="020B0503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4F26B00-BC66-4520-AB6E-326DFF92D26E}"/>
              </a:ext>
            </a:extLst>
          </p:cNvPr>
          <p:cNvSpPr/>
          <p:nvPr/>
        </p:nvSpPr>
        <p:spPr>
          <a:xfrm>
            <a:off x="838200" y="4409600"/>
            <a:ext cx="10515600" cy="59615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chemeClr val="tx1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[ ‘a’ , ‘b’ , ‘c’ ]</a:t>
            </a:r>
            <a:endParaRPr lang="ko-KR" altLang="en-US" sz="2400" dirty="0">
              <a:solidFill>
                <a:schemeClr val="tx1"/>
              </a:solidFill>
              <a:latin typeface="만화진흥원체" panose="020B0503000000000000" pitchFamily="50" charset="-127"/>
              <a:ea typeface="만화진흥원체" panose="020B0503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D7F58A4-F9CF-47FA-ABE7-79EC3249B276}"/>
              </a:ext>
            </a:extLst>
          </p:cNvPr>
          <p:cNvSpPr/>
          <p:nvPr/>
        </p:nvSpPr>
        <p:spPr>
          <a:xfrm>
            <a:off x="838200" y="5127810"/>
            <a:ext cx="10515600" cy="59615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rgbClr val="0070C0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&gt;&gt;&gt;</a:t>
            </a:r>
            <a:r>
              <a:rPr lang="en-US" altLang="ko-KR" sz="2400" dirty="0">
                <a:solidFill>
                  <a:schemeClr val="tx1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 a [ -1 ][0]</a:t>
            </a:r>
            <a:endParaRPr lang="ko-KR" altLang="en-US" sz="2400" dirty="0">
              <a:solidFill>
                <a:schemeClr val="tx1"/>
              </a:solidFill>
              <a:latin typeface="만화진흥원체" panose="020B0503000000000000" pitchFamily="50" charset="-127"/>
              <a:ea typeface="만화진흥원체" panose="020B0503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D4638F-CED4-4378-9B6D-37B49C802123}"/>
              </a:ext>
            </a:extLst>
          </p:cNvPr>
          <p:cNvSpPr/>
          <p:nvPr/>
        </p:nvSpPr>
        <p:spPr>
          <a:xfrm>
            <a:off x="838200" y="5723963"/>
            <a:ext cx="10515600" cy="59615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chemeClr val="tx1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‘a’</a:t>
            </a:r>
            <a:endParaRPr lang="ko-KR" altLang="en-US" sz="2400" dirty="0">
              <a:solidFill>
                <a:schemeClr val="tx1"/>
              </a:solidFill>
              <a:latin typeface="만화진흥원체" panose="020B0503000000000000" pitchFamily="50" charset="-127"/>
              <a:ea typeface="만화진흥원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9866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D24A2-5BC2-4AA3-82D5-B62BDA3B7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45931"/>
          </a:xfr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ko-KR" altLang="en-US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리스트의 인덱싱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0C9FD2-21DC-48C3-B903-934CCF58EB46}"/>
              </a:ext>
            </a:extLst>
          </p:cNvPr>
          <p:cNvSpPr/>
          <p:nvPr/>
        </p:nvSpPr>
        <p:spPr>
          <a:xfrm>
            <a:off x="838200" y="3429000"/>
            <a:ext cx="10515600" cy="148097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rgbClr val="0070C0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&gt;&gt;&gt;</a:t>
            </a:r>
            <a:r>
              <a:rPr lang="en-US" altLang="ko-KR" sz="2400" dirty="0">
                <a:solidFill>
                  <a:schemeClr val="tx1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 a = [ 1 , 2  , [ ‘a’ , ‘b’ , [ ‘Life’, ‘is’ ] ] ]</a:t>
            </a:r>
          </a:p>
          <a:p>
            <a:r>
              <a:rPr lang="en-US" altLang="ko-KR" sz="2400" dirty="0">
                <a:solidFill>
                  <a:srgbClr val="0070C0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&gt;&gt;&gt;</a:t>
            </a:r>
            <a:r>
              <a:rPr lang="en-US" altLang="ko-KR" sz="2400" dirty="0">
                <a:solidFill>
                  <a:schemeClr val="tx1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 a [ 2 ][ 2 ][ 0 ]</a:t>
            </a:r>
            <a:endParaRPr lang="ko-KR" altLang="en-US" sz="2400" dirty="0">
              <a:solidFill>
                <a:schemeClr val="tx1"/>
              </a:solidFill>
              <a:latin typeface="만화진흥원체" panose="020B0503000000000000" pitchFamily="50" charset="-127"/>
              <a:ea typeface="만화진흥원체" panose="020B0503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03619E9-DC10-4FBD-A096-646CF8B8634A}"/>
              </a:ext>
            </a:extLst>
          </p:cNvPr>
          <p:cNvSpPr/>
          <p:nvPr/>
        </p:nvSpPr>
        <p:spPr>
          <a:xfrm>
            <a:off x="838200" y="4909977"/>
            <a:ext cx="10515600" cy="131696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chemeClr val="tx1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‘Life’</a:t>
            </a:r>
            <a:endParaRPr lang="ko-KR" altLang="en-US" sz="2400" dirty="0">
              <a:solidFill>
                <a:schemeClr val="tx1"/>
              </a:solidFill>
              <a:latin typeface="만화진흥원체" panose="020B0503000000000000" pitchFamily="50" charset="-127"/>
              <a:ea typeface="만화진흥원체" panose="020B0503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03F7C6-BD08-47D0-80BE-1656C1675D8A}"/>
              </a:ext>
            </a:extLst>
          </p:cNvPr>
          <p:cNvSpPr txBox="1"/>
          <p:nvPr/>
        </p:nvSpPr>
        <p:spPr>
          <a:xfrm>
            <a:off x="838200" y="1327201"/>
            <a:ext cx="9525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삼중 구조의 리스트에서 </a:t>
            </a:r>
            <a:r>
              <a:rPr lang="en-US" altLang="ko-KR" sz="26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‘Life’ </a:t>
            </a:r>
            <a:r>
              <a:rPr lang="ko-KR" altLang="en-US" sz="26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문자열 접근</a:t>
            </a:r>
            <a:r>
              <a:rPr lang="en-US" altLang="ko-KR" sz="26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-&gt; a[2][2][0]</a:t>
            </a:r>
          </a:p>
          <a:p>
            <a:r>
              <a:rPr lang="ko-KR" altLang="en-US" sz="24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리스트 </a:t>
            </a:r>
            <a:r>
              <a:rPr lang="en-US" altLang="ko-KR" sz="24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a</a:t>
            </a:r>
            <a:r>
              <a:rPr lang="ko-KR" altLang="en-US" sz="24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의 세번째 요소인 </a:t>
            </a:r>
            <a:r>
              <a:rPr lang="en-US" altLang="ko-KR" sz="24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[ ‘a’ , ‘b’ , [ ‘Life’, ‘is’ ] ] </a:t>
            </a:r>
          </a:p>
          <a:p>
            <a:r>
              <a:rPr lang="en-US" altLang="ko-KR" sz="24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[ ‘a’ , ‘b’ , [ ‘Life’, ‘is’ ] ]</a:t>
            </a:r>
            <a:r>
              <a:rPr lang="ko-KR" altLang="en-US" sz="24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의 세번째 요소인 </a:t>
            </a:r>
            <a:r>
              <a:rPr lang="en-US" altLang="ko-KR" sz="24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[ ‘Life’, ‘is’ ]</a:t>
            </a:r>
          </a:p>
          <a:p>
            <a:r>
              <a:rPr lang="en-US" altLang="ko-KR" sz="24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[ ‘Life’, ‘is’ ]</a:t>
            </a:r>
            <a:r>
              <a:rPr lang="ko-KR" altLang="en-US" sz="24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의 첫번째 요소인 </a:t>
            </a:r>
            <a:r>
              <a:rPr lang="en-US" altLang="ko-KR" sz="24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‘Life</a:t>
            </a:r>
            <a:r>
              <a:rPr lang="ko-KR" altLang="en-US" sz="24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＇를 나타낸다</a:t>
            </a:r>
            <a:r>
              <a:rPr lang="en-US" altLang="ko-KR" sz="24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.</a:t>
            </a:r>
            <a:endParaRPr lang="ko-KR" altLang="en-US" sz="2400" dirty="0">
              <a:latin typeface="만화진흥원체" panose="020B0503000000000000" pitchFamily="50" charset="-127"/>
              <a:ea typeface="만화진흥원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9085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D24A2-5BC2-4AA3-82D5-B62BDA3B7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028"/>
            <a:ext cx="12192000" cy="800931"/>
          </a:xfr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ko-KR" altLang="en-US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리스트의 </a:t>
            </a:r>
            <a:r>
              <a:rPr lang="ko-KR" altLang="en-US" dirty="0" err="1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슬라이싱</a:t>
            </a:r>
            <a:endParaRPr lang="ko-KR" altLang="en-US" dirty="0">
              <a:latin typeface="만화진흥원체" panose="020B0503000000000000" pitchFamily="50" charset="-127"/>
              <a:ea typeface="만화진흥원체" panose="020B0503000000000000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0C9FD2-21DC-48C3-B903-934CCF58EB46}"/>
              </a:ext>
            </a:extLst>
          </p:cNvPr>
          <p:cNvSpPr/>
          <p:nvPr/>
        </p:nvSpPr>
        <p:spPr>
          <a:xfrm>
            <a:off x="838200" y="957423"/>
            <a:ext cx="10515600" cy="87380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rgbClr val="0070C0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&gt;&gt;&gt;</a:t>
            </a:r>
            <a:r>
              <a:rPr lang="en-US" altLang="ko-KR" sz="2400" dirty="0">
                <a:solidFill>
                  <a:schemeClr val="tx1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 a = [ 1 , 2 , 3 , 4 , 5 ]</a:t>
            </a:r>
          </a:p>
          <a:p>
            <a:r>
              <a:rPr lang="en-US" altLang="ko-KR" sz="2400" dirty="0">
                <a:solidFill>
                  <a:srgbClr val="0070C0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&gt;&gt;&gt;</a:t>
            </a:r>
            <a:r>
              <a:rPr lang="en-US" altLang="ko-KR" sz="2400" dirty="0">
                <a:solidFill>
                  <a:schemeClr val="tx1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 a [ 0 : 2 ]</a:t>
            </a:r>
            <a:endParaRPr lang="ko-KR" altLang="en-US" sz="2400" dirty="0">
              <a:solidFill>
                <a:schemeClr val="tx1"/>
              </a:solidFill>
              <a:latin typeface="만화진흥원체" panose="020B0503000000000000" pitchFamily="50" charset="-127"/>
              <a:ea typeface="만화진흥원체" panose="020B0503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03619E9-DC10-4FBD-A096-646CF8B8634A}"/>
              </a:ext>
            </a:extLst>
          </p:cNvPr>
          <p:cNvSpPr/>
          <p:nvPr/>
        </p:nvSpPr>
        <p:spPr>
          <a:xfrm>
            <a:off x="838200" y="1825945"/>
            <a:ext cx="10515600" cy="48387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chemeClr val="tx1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[ 1 , 2 ]</a:t>
            </a:r>
            <a:endParaRPr lang="ko-KR" altLang="en-US" sz="2400" dirty="0">
              <a:solidFill>
                <a:schemeClr val="tx1"/>
              </a:solidFill>
              <a:latin typeface="만화진흥원체" panose="020B0503000000000000" pitchFamily="50" charset="-127"/>
              <a:ea typeface="만화진흥원체" panose="020B0503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07B1F5-8D00-4A7F-8D94-B485DAC3F65B}"/>
              </a:ext>
            </a:extLst>
          </p:cNvPr>
          <p:cNvSpPr/>
          <p:nvPr/>
        </p:nvSpPr>
        <p:spPr>
          <a:xfrm>
            <a:off x="820271" y="2504366"/>
            <a:ext cx="10515600" cy="183719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rgbClr val="0070C0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&gt;&gt;&gt;</a:t>
            </a:r>
            <a:r>
              <a:rPr lang="en-US" altLang="ko-KR" sz="2400" dirty="0">
                <a:solidFill>
                  <a:schemeClr val="tx1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 a = [ 1 , 2 , 3 , 4 , 5 ]</a:t>
            </a:r>
          </a:p>
          <a:p>
            <a:r>
              <a:rPr lang="en-US" altLang="ko-KR" sz="2400" dirty="0">
                <a:solidFill>
                  <a:srgbClr val="0070C0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&gt;&gt;&gt;</a:t>
            </a:r>
            <a:r>
              <a:rPr lang="en-US" altLang="ko-KR" sz="2400" dirty="0">
                <a:solidFill>
                  <a:schemeClr val="tx1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 b = [ a : 2 ]</a:t>
            </a:r>
            <a:endParaRPr lang="ko-KR" altLang="en-US" sz="2400" dirty="0">
              <a:solidFill>
                <a:schemeClr val="tx1"/>
              </a:solidFill>
              <a:latin typeface="만화진흥원체" panose="020B0503000000000000" pitchFamily="50" charset="-127"/>
              <a:ea typeface="만화진흥원체" panose="020B0503000000000000" pitchFamily="50" charset="-127"/>
            </a:endParaRPr>
          </a:p>
          <a:p>
            <a:r>
              <a:rPr lang="en-US" altLang="ko-KR" sz="2400" dirty="0">
                <a:solidFill>
                  <a:srgbClr val="0070C0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&gt;&gt;&gt;</a:t>
            </a:r>
            <a:r>
              <a:rPr lang="en-US" altLang="ko-KR" sz="2400" dirty="0">
                <a:solidFill>
                  <a:schemeClr val="tx1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 c = [ 2 :  ]</a:t>
            </a:r>
            <a:endParaRPr lang="ko-KR" altLang="en-US" sz="2400" dirty="0">
              <a:solidFill>
                <a:schemeClr val="tx1"/>
              </a:solidFill>
              <a:latin typeface="만화진흥원체" panose="020B0503000000000000" pitchFamily="50" charset="-127"/>
              <a:ea typeface="만화진흥원체" panose="020B0503000000000000" pitchFamily="50" charset="-127"/>
            </a:endParaRPr>
          </a:p>
          <a:p>
            <a:r>
              <a:rPr lang="en-US" altLang="ko-KR" sz="2400" dirty="0">
                <a:solidFill>
                  <a:srgbClr val="0070C0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&gt;&gt;&gt;</a:t>
            </a:r>
            <a:r>
              <a:rPr lang="en-US" altLang="ko-KR" sz="2400" dirty="0">
                <a:solidFill>
                  <a:schemeClr val="tx1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 b</a:t>
            </a:r>
            <a:endParaRPr lang="ko-KR" altLang="en-US" sz="2400" dirty="0">
              <a:solidFill>
                <a:schemeClr val="tx1"/>
              </a:solidFill>
              <a:latin typeface="만화진흥원체" panose="020B0503000000000000" pitchFamily="50" charset="-127"/>
              <a:ea typeface="만화진흥원체" panose="020B0503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9226BD8-1A8E-4EAC-A725-87DCC69BC5A3}"/>
              </a:ext>
            </a:extLst>
          </p:cNvPr>
          <p:cNvSpPr/>
          <p:nvPr/>
        </p:nvSpPr>
        <p:spPr>
          <a:xfrm>
            <a:off x="820271" y="4341806"/>
            <a:ext cx="10515600" cy="59615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chemeClr val="tx1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[ 1 , 2 ]</a:t>
            </a:r>
            <a:endParaRPr lang="ko-KR" altLang="en-US" sz="2400" dirty="0">
              <a:solidFill>
                <a:schemeClr val="tx1"/>
              </a:solidFill>
              <a:latin typeface="만화진흥원체" panose="020B0503000000000000" pitchFamily="50" charset="-127"/>
              <a:ea typeface="만화진흥원체" panose="020B0503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D7F58A4-F9CF-47FA-ABE7-79EC3249B276}"/>
              </a:ext>
            </a:extLst>
          </p:cNvPr>
          <p:cNvSpPr/>
          <p:nvPr/>
        </p:nvSpPr>
        <p:spPr>
          <a:xfrm>
            <a:off x="838200" y="5127810"/>
            <a:ext cx="10515600" cy="59615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rgbClr val="0070C0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&gt;&gt;&gt;</a:t>
            </a:r>
            <a:r>
              <a:rPr lang="en-US" altLang="ko-KR" sz="2400" dirty="0">
                <a:solidFill>
                  <a:schemeClr val="tx1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 c</a:t>
            </a:r>
            <a:endParaRPr lang="ko-KR" altLang="en-US" sz="2400" dirty="0">
              <a:solidFill>
                <a:schemeClr val="tx1"/>
              </a:solidFill>
              <a:latin typeface="만화진흥원체" panose="020B0503000000000000" pitchFamily="50" charset="-127"/>
              <a:ea typeface="만화진흥원체" panose="020B0503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D4638F-CED4-4378-9B6D-37B49C802123}"/>
              </a:ext>
            </a:extLst>
          </p:cNvPr>
          <p:cNvSpPr/>
          <p:nvPr/>
        </p:nvSpPr>
        <p:spPr>
          <a:xfrm>
            <a:off x="838200" y="5723963"/>
            <a:ext cx="10515600" cy="59615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chemeClr val="tx1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[ 3 , 4 , 5 ]</a:t>
            </a:r>
            <a:endParaRPr lang="ko-KR" altLang="en-US" sz="2400" dirty="0">
              <a:solidFill>
                <a:schemeClr val="tx1"/>
              </a:solidFill>
              <a:latin typeface="만화진흥원체" panose="020B0503000000000000" pitchFamily="50" charset="-127"/>
              <a:ea typeface="만화진흥원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0768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D24A2-5BC2-4AA3-82D5-B62BDA3B7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028"/>
            <a:ext cx="12192000" cy="873802"/>
          </a:xfr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ko-KR" altLang="en-US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리스트의 </a:t>
            </a:r>
            <a:r>
              <a:rPr lang="ko-KR" altLang="en-US" dirty="0" err="1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슬라이싱</a:t>
            </a:r>
            <a:endParaRPr lang="ko-KR" altLang="en-US" dirty="0">
              <a:latin typeface="만화진흥원체" panose="020B0503000000000000" pitchFamily="50" charset="-127"/>
              <a:ea typeface="만화진흥원체" panose="020B0503000000000000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0C9FD2-21DC-48C3-B903-934CCF58EB46}"/>
              </a:ext>
            </a:extLst>
          </p:cNvPr>
          <p:cNvSpPr/>
          <p:nvPr/>
        </p:nvSpPr>
        <p:spPr>
          <a:xfrm>
            <a:off x="838200" y="957423"/>
            <a:ext cx="10515600" cy="87380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rgbClr val="0070C0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&gt;&gt;&gt;</a:t>
            </a:r>
            <a:r>
              <a:rPr lang="en-US" altLang="ko-KR" sz="2400" dirty="0">
                <a:solidFill>
                  <a:schemeClr val="tx1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 a = [ 1 , 2 , 3 , [ ‘a’ , ‘b’ , ‘c’] , 4 , 5 ]</a:t>
            </a:r>
          </a:p>
          <a:p>
            <a:r>
              <a:rPr lang="en-US" altLang="ko-KR" sz="2400" dirty="0">
                <a:solidFill>
                  <a:srgbClr val="0070C0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&gt;&gt;&gt;</a:t>
            </a:r>
            <a:r>
              <a:rPr lang="en-US" altLang="ko-KR" sz="2400" dirty="0">
                <a:solidFill>
                  <a:schemeClr val="tx1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 a [ 2 : 5 ]</a:t>
            </a:r>
            <a:endParaRPr lang="ko-KR" altLang="en-US" sz="2400" dirty="0">
              <a:solidFill>
                <a:schemeClr val="tx1"/>
              </a:solidFill>
              <a:latin typeface="만화진흥원체" panose="020B0503000000000000" pitchFamily="50" charset="-127"/>
              <a:ea typeface="만화진흥원체" panose="020B0503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03619E9-DC10-4FBD-A096-646CF8B8634A}"/>
              </a:ext>
            </a:extLst>
          </p:cNvPr>
          <p:cNvSpPr/>
          <p:nvPr/>
        </p:nvSpPr>
        <p:spPr>
          <a:xfrm>
            <a:off x="838200" y="1825945"/>
            <a:ext cx="10515600" cy="48387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chemeClr val="tx1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[ 3 , [ ‘a’ , ‘b’ , ‘c’] , 4 ]</a:t>
            </a:r>
            <a:endParaRPr lang="ko-KR" altLang="en-US" sz="2400" dirty="0">
              <a:solidFill>
                <a:schemeClr val="tx1"/>
              </a:solidFill>
              <a:latin typeface="만화진흥원체" panose="020B0503000000000000" pitchFamily="50" charset="-127"/>
              <a:ea typeface="만화진흥원체" panose="020B0503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D7F58A4-F9CF-47FA-ABE7-79EC3249B276}"/>
              </a:ext>
            </a:extLst>
          </p:cNvPr>
          <p:cNvSpPr/>
          <p:nvPr/>
        </p:nvSpPr>
        <p:spPr>
          <a:xfrm>
            <a:off x="838200" y="2699747"/>
            <a:ext cx="10515600" cy="59615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rgbClr val="0070C0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&gt;&gt;&gt;</a:t>
            </a:r>
            <a:r>
              <a:rPr lang="en-US" altLang="ko-KR" sz="2400" dirty="0">
                <a:solidFill>
                  <a:schemeClr val="tx1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 a [ 3 ][  : 2 ]</a:t>
            </a:r>
            <a:endParaRPr lang="ko-KR" altLang="en-US" sz="2400" dirty="0">
              <a:solidFill>
                <a:schemeClr val="tx1"/>
              </a:solidFill>
              <a:latin typeface="만화진흥원체" panose="020B0503000000000000" pitchFamily="50" charset="-127"/>
              <a:ea typeface="만화진흥원체" panose="020B0503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D4638F-CED4-4378-9B6D-37B49C802123}"/>
              </a:ext>
            </a:extLst>
          </p:cNvPr>
          <p:cNvSpPr/>
          <p:nvPr/>
        </p:nvSpPr>
        <p:spPr>
          <a:xfrm>
            <a:off x="838200" y="3295900"/>
            <a:ext cx="10515600" cy="59615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chemeClr val="tx1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[ ‘a’ , ‘b’ ]</a:t>
            </a:r>
            <a:endParaRPr lang="ko-KR" altLang="en-US" sz="2400" dirty="0">
              <a:solidFill>
                <a:schemeClr val="tx1"/>
              </a:solidFill>
              <a:latin typeface="만화진흥원체" panose="020B0503000000000000" pitchFamily="50" charset="-127"/>
              <a:ea typeface="만화진흥원체" panose="020B0503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B1C8DE-FEEE-4E65-BEB8-CF23F7474AA5}"/>
              </a:ext>
            </a:extLst>
          </p:cNvPr>
          <p:cNvSpPr txBox="1"/>
          <p:nvPr/>
        </p:nvSpPr>
        <p:spPr>
          <a:xfrm>
            <a:off x="838200" y="4273094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a [ 3 ] </a:t>
            </a:r>
            <a:r>
              <a:rPr lang="ko-KR" altLang="en-US" sz="24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은 </a:t>
            </a:r>
            <a:r>
              <a:rPr lang="en-US" altLang="ko-KR" sz="24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[ ‘a’ , ‘b’ , ‘c’ ]</a:t>
            </a:r>
            <a:r>
              <a:rPr lang="ko-KR" altLang="en-US" sz="24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를 나타낸다</a:t>
            </a:r>
            <a:r>
              <a:rPr lang="en-US" altLang="ko-KR" sz="24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.</a:t>
            </a:r>
          </a:p>
          <a:p>
            <a:r>
              <a:rPr lang="en-US" altLang="ko-KR" sz="24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a [ 3 ][ : 2 ]</a:t>
            </a:r>
            <a:r>
              <a:rPr lang="ko-KR" altLang="en-US" sz="24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은 </a:t>
            </a:r>
            <a:r>
              <a:rPr lang="en-US" altLang="ko-KR" sz="24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[ ‘a’ , ‘b’ , ‘c’ ]</a:t>
            </a:r>
            <a:r>
              <a:rPr lang="ko-KR" altLang="en-US" sz="24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에서 </a:t>
            </a:r>
            <a:endParaRPr lang="en-US" altLang="ko-KR" sz="2400" dirty="0">
              <a:latin typeface="만화진흥원체" panose="020B0503000000000000" pitchFamily="50" charset="-127"/>
              <a:ea typeface="만화진흥원체" panose="020B0503000000000000" pitchFamily="50" charset="-127"/>
            </a:endParaRPr>
          </a:p>
          <a:p>
            <a:r>
              <a:rPr lang="ko-KR" altLang="en-US" sz="24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첫번째 요소부터 </a:t>
            </a:r>
            <a:r>
              <a:rPr lang="en-US" altLang="ko-KR" sz="24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3</a:t>
            </a:r>
            <a:r>
              <a:rPr lang="ko-KR" altLang="en-US" sz="24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번째요소 직전까지의 값을 의미한다</a:t>
            </a:r>
            <a:r>
              <a:rPr lang="en-US" altLang="ko-KR" sz="24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.</a:t>
            </a:r>
            <a:endParaRPr lang="ko-KR" altLang="en-US" sz="2400" dirty="0">
              <a:latin typeface="만화진흥원체" panose="020B0503000000000000" pitchFamily="50" charset="-127"/>
              <a:ea typeface="만화진흥원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690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8115A1-1F52-49BB-B4A6-84F0B4A10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3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리스트 연산하기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4A434196-945D-4341-BE17-8DE3F169BE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2083954"/>
              </p:ext>
            </p:extLst>
          </p:nvPr>
        </p:nvGraphicFramePr>
        <p:xfrm>
          <a:off x="838200" y="681037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7BD7EC5C-0A27-4FBB-96C1-A01CFAC06742}"/>
              </a:ext>
            </a:extLst>
          </p:cNvPr>
          <p:cNvSpPr/>
          <p:nvPr/>
        </p:nvSpPr>
        <p:spPr>
          <a:xfrm>
            <a:off x="838200" y="4376940"/>
            <a:ext cx="3214255" cy="63677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[ 1 , 2 , 3 , 4 , 5 , 6 ]</a:t>
            </a:r>
            <a:endParaRPr lang="ko-KR" altLang="en-US" sz="2400" dirty="0">
              <a:solidFill>
                <a:schemeClr val="tx1"/>
              </a:solidFill>
              <a:latin typeface="만화진흥원체" panose="020B0503000000000000" pitchFamily="50" charset="-127"/>
              <a:ea typeface="만화진흥원체" panose="020B0503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89C1779-057B-498E-B1FB-332916836E7F}"/>
              </a:ext>
            </a:extLst>
          </p:cNvPr>
          <p:cNvSpPr/>
          <p:nvPr/>
        </p:nvSpPr>
        <p:spPr>
          <a:xfrm>
            <a:off x="4487648" y="4376939"/>
            <a:ext cx="3214255" cy="63677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[ 1 , 2 , 3 , 1 , 2 , 3 , 1 , 2 , 3  ]</a:t>
            </a:r>
            <a:endParaRPr lang="ko-KR" altLang="en-US" sz="1600" dirty="0">
              <a:solidFill>
                <a:schemeClr val="tx1"/>
              </a:solidFill>
              <a:latin typeface="만화진흥원체" panose="020B0503000000000000" pitchFamily="50" charset="-127"/>
              <a:ea typeface="만화진흥원체" panose="020B0503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5727E0A-A616-4DB3-8427-3F7C42670FCB}"/>
              </a:ext>
            </a:extLst>
          </p:cNvPr>
          <p:cNvSpPr/>
          <p:nvPr/>
        </p:nvSpPr>
        <p:spPr>
          <a:xfrm>
            <a:off x="8142292" y="4376938"/>
            <a:ext cx="3216704" cy="63677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chemeClr val="tx1"/>
                </a:solidFill>
                <a:latin typeface="만화진흥원체" panose="020B0503000000000000" pitchFamily="50" charset="-127"/>
                <a:ea typeface="만화진흥원체" panose="020B0503000000000000" pitchFamily="50" charset="-127"/>
              </a:rPr>
              <a:t>3</a:t>
            </a:r>
            <a:endParaRPr lang="ko-KR" altLang="en-US" sz="2400" dirty="0">
              <a:solidFill>
                <a:schemeClr val="tx1"/>
              </a:solidFill>
              <a:latin typeface="만화진흥원체" panose="020B0503000000000000" pitchFamily="50" charset="-127"/>
              <a:ea typeface="만화진흥원체" panose="020B0503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D883C0-B0D9-42AB-A76D-7593FFE167DA}"/>
              </a:ext>
            </a:extLst>
          </p:cNvPr>
          <p:cNvSpPr txBox="1"/>
          <p:nvPr/>
        </p:nvSpPr>
        <p:spPr>
          <a:xfrm>
            <a:off x="838199" y="5271246"/>
            <a:ext cx="41641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하기 쉬운 리스트 연산 오류</a:t>
            </a:r>
            <a:endParaRPr lang="en-US" altLang="ko-KR" sz="2400" b="1" dirty="0">
              <a:latin typeface="만화진흥원체" panose="020B0503000000000000" pitchFamily="50" charset="-127"/>
              <a:ea typeface="만화진흥원체" panose="020B0503000000000000" pitchFamily="50" charset="-127"/>
            </a:endParaRPr>
          </a:p>
          <a:p>
            <a:r>
              <a:rPr lang="en-US" altLang="ko-KR" sz="24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&gt;&gt;&gt; a = [ 1 , 2 , 3 ]</a:t>
            </a:r>
          </a:p>
          <a:p>
            <a:r>
              <a:rPr lang="en-US" altLang="ko-KR" sz="24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&gt;&gt;&gt; a [ 2 ] + “hi”</a:t>
            </a:r>
            <a:endParaRPr lang="ko-KR" altLang="en-US" sz="2400" dirty="0">
              <a:latin typeface="만화진흥원체" panose="020B0503000000000000" pitchFamily="50" charset="-127"/>
              <a:ea typeface="만화진흥원체" panose="020B0503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39F561F-CFBC-4F3E-AC5C-819E70AFC59F}"/>
              </a:ext>
            </a:extLst>
          </p:cNvPr>
          <p:cNvSpPr/>
          <p:nvPr/>
        </p:nvSpPr>
        <p:spPr>
          <a:xfrm>
            <a:off x="838199" y="6091732"/>
            <a:ext cx="3931025" cy="36933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4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&gt;&gt;&gt; str ( a [ 2] ) + “hi”</a:t>
            </a:r>
            <a:endParaRPr lang="ko-KR" altLang="en-US" sz="2400" dirty="0">
              <a:latin typeface="만화진흥원체" panose="020B0503000000000000" pitchFamily="50" charset="-127"/>
              <a:ea typeface="만화진흥원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1521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FFBE61"/>
      </a:accent1>
      <a:accent2>
        <a:srgbClr val="E89858"/>
      </a:accent2>
      <a:accent3>
        <a:srgbClr val="FF9A6D"/>
      </a:accent3>
      <a:accent4>
        <a:srgbClr val="E86E58"/>
      </a:accent4>
      <a:accent5>
        <a:srgbClr val="FF6261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1501</Words>
  <Application>Microsoft Office PowerPoint</Application>
  <PresentationFormat>와이드스크린</PresentationFormat>
  <Paragraphs>241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만화진흥원체</vt:lpstr>
      <vt:lpstr>맑은 고딕</vt:lpstr>
      <vt:lpstr>Arial</vt:lpstr>
      <vt:lpstr>Office 테마</vt:lpstr>
      <vt:lpstr>Python</vt:lpstr>
      <vt:lpstr>PowerPoint 프레젠테이션</vt:lpstr>
      <vt:lpstr>리스트는 어떻게 만들고 사용할까?</vt:lpstr>
      <vt:lpstr>리스트의 인덱싱</vt:lpstr>
      <vt:lpstr>리스트의 인덱싱</vt:lpstr>
      <vt:lpstr>리스트의 인덱싱</vt:lpstr>
      <vt:lpstr>리스트의 슬라이싱</vt:lpstr>
      <vt:lpstr>리스트의 슬라이싱</vt:lpstr>
      <vt:lpstr>리스트 연산하기</vt:lpstr>
      <vt:lpstr>리스트의 수정과 삭제</vt:lpstr>
      <vt:lpstr>리스트의 수정과 삭제</vt:lpstr>
      <vt:lpstr>리스트 관련 함수들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박진희</dc:creator>
  <cp:lastModifiedBy>박진희</cp:lastModifiedBy>
  <cp:revision>11</cp:revision>
  <dcterms:created xsi:type="dcterms:W3CDTF">2019-07-05T11:04:02Z</dcterms:created>
  <dcterms:modified xsi:type="dcterms:W3CDTF">2019-07-07T14:50:04Z</dcterms:modified>
</cp:coreProperties>
</file>