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8"/>
    <a:srgbClr val="7E624A"/>
    <a:srgbClr val="A07D5F"/>
    <a:srgbClr val="DC1E23"/>
    <a:srgbClr val="D31E23"/>
    <a:srgbClr val="E64B51"/>
    <a:srgbClr val="A0B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>
        <p:scale>
          <a:sx n="50" d="100"/>
          <a:sy n="50" d="100"/>
        </p:scale>
        <p:origin x="32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85A7-EF07-49F8-9EFF-0C2C1370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AA4CB-01F9-4EE3-A95E-36874D5D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C00DB-19DB-4DD9-B360-4A8CFE1B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34C6F-D6E8-4242-AE58-8347000F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1E09B-81BE-4E95-8638-4E05354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20BC3-4AB1-470C-BDB4-65282FCA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73ECD-1A32-4300-8FA0-77DB84E4E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FD370-1DFC-44D3-9D02-54559D5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E738B-6DAF-4C8D-81AA-B352FE2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02942-D87F-462B-8295-74337FB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19335-A47A-4A85-A87A-1BB6C3B08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0F079-50DC-4AF4-AAA9-BC299F9C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CA4AD-02B0-4A96-8591-EDCF4A9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1E6E-356A-47A5-BFAE-6DCC8403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B44AA-F3A5-4A9A-A59C-C45C1D2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D20F-7F50-421C-BE2F-9144B6F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69C-0388-4F2C-A9E8-B4BCF0DF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13D42-B2B8-4F2E-B890-978AB56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92972-BA6A-4FEA-A0B9-A0BBC432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E738E-C6A5-4662-A676-7C5B851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BD73-8BA8-4FF4-B884-ED3C3016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B6FF0-7AF4-4171-8F70-2736F9BB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E768A-5EE1-4D74-BE96-DABB4A8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2F033-2F1F-4F18-A614-F952AE6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282FF-9E23-4960-98DF-A907AA8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2C55-853A-4FB6-95B5-9691DCF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2F0B7-FDE4-4527-8888-00F2954EF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E624A-C62F-4B40-B320-226C85C3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11EC0-55E3-42DA-8EAB-5C378254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5B76B-8853-422A-9643-91C4435C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8D06A-280E-442D-A779-86036C6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532DC-E348-4C95-8710-3298C90E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C324-B7B2-4D55-8612-5DAF2D74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AB03B-3477-4D90-89A9-1A719CC8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777BB-A632-48C4-9C93-7E91A177D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3F1D6-378C-49D1-A913-AD10B12FA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8482A-DA1D-4537-B8FE-D7DF00F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41AD-DF97-4997-A946-7F7C2E60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F3E4FA-A7C8-41AE-904B-ACB6C01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55C9-6E0F-4C41-87BA-79DE2D14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007620-667C-481E-8AB0-88D74267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10694-CB1C-4BD6-B3A0-3297E49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FFA77-66A8-479C-8794-799670E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F62E48-442A-4BF7-AEAF-E44EFA01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2DD51-A08C-4B74-9EBE-4216575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36B1C-16F0-4A97-B5D2-A3254C94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EC4AC-16C1-490D-B1E1-483040E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8549-E2B6-4618-9589-D90A8E95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E6B29-4B39-4679-BCD6-B1B5968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415CA-F65F-4E2A-8517-2B93FD80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4FE4C-DC58-46A7-86AC-48069B7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22681-7524-40BE-A0C5-14183197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2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D854-E8F6-4AAE-B0B8-18E2EB8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ED41D-FBD3-4726-BB9E-77A08FC08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CB5DA-0F09-4D3E-895F-C8B7B01D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DB99-241C-402F-A7BC-3BADBD4B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889A-B2BA-4C84-81E4-A1EDB496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15545-C4FB-4122-BAED-CBBA83E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A7510-0539-4B53-9ECA-B3651642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57F87-7102-4CA2-BEBD-D2B96188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929F6-6CB2-4067-A82C-C65A602E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5880-39B6-4029-8E02-3AF089D60826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E2775-C5B7-40E1-AC29-47D306387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69F23-1C84-45DF-9388-FB8414F8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37F0A-1D29-45A3-8DF1-E4B22278BEC3}"/>
              </a:ext>
            </a:extLst>
          </p:cNvPr>
          <p:cNvSpPr/>
          <p:nvPr/>
        </p:nvSpPr>
        <p:spPr>
          <a:xfrm>
            <a:off x="7739743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8284F-2121-4223-AAEB-EBB168087559}"/>
              </a:ext>
            </a:extLst>
          </p:cNvPr>
          <p:cNvSpPr/>
          <p:nvPr/>
        </p:nvSpPr>
        <p:spPr>
          <a:xfrm>
            <a:off x="2492829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C4C76-1CE5-416E-A507-E25A414EBB00}"/>
              </a:ext>
            </a:extLst>
          </p:cNvPr>
          <p:cNvSpPr txBox="1"/>
          <p:nvPr/>
        </p:nvSpPr>
        <p:spPr>
          <a:xfrm>
            <a:off x="3022085" y="2408816"/>
            <a:ext cx="5790839" cy="2040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9C7A5E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9C7A5E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61032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간단한 프로그램 만들기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7BB103-2199-45BF-AE76-240B2619E3DF}"/>
              </a:ext>
            </a:extLst>
          </p:cNvPr>
          <p:cNvGrpSpPr/>
          <p:nvPr/>
        </p:nvGrpSpPr>
        <p:grpSpPr>
          <a:xfrm>
            <a:off x="792627" y="2503557"/>
            <a:ext cx="10606745" cy="2422386"/>
            <a:chOff x="811446" y="1714500"/>
            <a:chExt cx="10606745" cy="242238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D07536-AA04-4BAC-91F1-56E28D19E21E}"/>
                </a:ext>
              </a:extLst>
            </p:cNvPr>
            <p:cNvGrpSpPr/>
            <p:nvPr/>
          </p:nvGrpSpPr>
          <p:grpSpPr>
            <a:xfrm>
              <a:off x="811446" y="1714500"/>
              <a:ext cx="10606745" cy="1120140"/>
              <a:chOff x="811446" y="1714500"/>
              <a:chExt cx="10606745" cy="112014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C2D6022-CC1D-4497-B96B-36393F807E95}"/>
                  </a:ext>
                </a:extLst>
              </p:cNvPr>
              <p:cNvGrpSpPr/>
              <p:nvPr/>
            </p:nvGrpSpPr>
            <p:grpSpPr>
              <a:xfrm>
                <a:off x="5727133" y="1714500"/>
                <a:ext cx="5691058" cy="1120139"/>
                <a:chOff x="5349093" y="1333589"/>
                <a:chExt cx="5228344" cy="1214440"/>
              </a:xfrm>
            </p:grpSpPr>
            <p:sp>
              <p:nvSpPr>
                <p:cNvPr id="6" name="순서도: 다른 페이지 연결선 5">
                  <a:extLst>
                    <a:ext uri="{FF2B5EF4-FFF2-40B4-BE49-F238E27FC236}">
                      <a16:creationId xmlns:a16="http://schemas.microsoft.com/office/drawing/2014/main" id="{AB7A9831-40A4-4AED-8E84-5C4317E3B77C}"/>
                    </a:ext>
                  </a:extLst>
                </p:cNvPr>
                <p:cNvSpPr/>
                <p:nvPr/>
              </p:nvSpPr>
              <p:spPr>
                <a:xfrm rot="16200000">
                  <a:off x="8476405" y="446998"/>
                  <a:ext cx="1214439" cy="2987624"/>
                </a:xfrm>
                <a:prstGeom prst="flowChartOffpageConnector">
                  <a:avLst/>
                </a:prstGeom>
                <a:solidFill>
                  <a:srgbClr val="D31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7" name="순서도: 다른 페이지 연결선 6">
                  <a:extLst>
                    <a:ext uri="{FF2B5EF4-FFF2-40B4-BE49-F238E27FC236}">
                      <a16:creationId xmlns:a16="http://schemas.microsoft.com/office/drawing/2014/main" id="{62B459D5-AA3E-4320-8323-56CB4FD8C43B}"/>
                    </a:ext>
                  </a:extLst>
                </p:cNvPr>
                <p:cNvSpPr/>
                <p:nvPr/>
              </p:nvSpPr>
              <p:spPr>
                <a:xfrm rot="16200000">
                  <a:off x="6235685" y="446997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65762E0-EA2C-4F51-B310-569647A09C03}"/>
                    </a:ext>
                  </a:extLst>
                </p:cNvPr>
                <p:cNvSpPr txBox="1"/>
                <p:nvPr/>
              </p:nvSpPr>
              <p:spPr>
                <a:xfrm>
                  <a:off x="8611873" y="1568677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고급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2B4A012-4967-4061-B83E-6C61EB27F16E}"/>
                  </a:ext>
                </a:extLst>
              </p:cNvPr>
              <p:cNvGrpSpPr/>
              <p:nvPr/>
            </p:nvGrpSpPr>
            <p:grpSpPr>
              <a:xfrm>
                <a:off x="2030960" y="1714501"/>
                <a:ext cx="5691057" cy="1120139"/>
                <a:chOff x="2361470" y="1333590"/>
                <a:chExt cx="5228343" cy="1214440"/>
              </a:xfrm>
            </p:grpSpPr>
            <p:sp>
              <p:nvSpPr>
                <p:cNvPr id="4" name="순서도: 다른 페이지 연결선 3">
                  <a:extLst>
                    <a:ext uri="{FF2B5EF4-FFF2-40B4-BE49-F238E27FC236}">
                      <a16:creationId xmlns:a16="http://schemas.microsoft.com/office/drawing/2014/main" id="{B3FBE350-C3A3-4290-A514-8B60C0BB4A64}"/>
                    </a:ext>
                  </a:extLst>
                </p:cNvPr>
                <p:cNvSpPr/>
                <p:nvPr/>
              </p:nvSpPr>
              <p:spPr>
                <a:xfrm rot="16200000">
                  <a:off x="5488781" y="446999"/>
                  <a:ext cx="1214439" cy="2987624"/>
                </a:xfrm>
                <a:prstGeom prst="flowChartOffpageConnector">
                  <a:avLst/>
                </a:prstGeom>
                <a:solidFill>
                  <a:srgbClr val="DC1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5" name="순서도: 다른 페이지 연결선 4">
                  <a:extLst>
                    <a:ext uri="{FF2B5EF4-FFF2-40B4-BE49-F238E27FC236}">
                      <a16:creationId xmlns:a16="http://schemas.microsoft.com/office/drawing/2014/main" id="{696B9CA3-F595-4EEF-9C54-6524F4AEFCA8}"/>
                    </a:ext>
                  </a:extLst>
                </p:cNvPr>
                <p:cNvSpPr/>
                <p:nvPr/>
              </p:nvSpPr>
              <p:spPr>
                <a:xfrm rot="16200000">
                  <a:off x="3248062" y="446998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4F2FE6-F8CE-4C34-8086-9C2DFF03F1BB}"/>
                    </a:ext>
                  </a:extLst>
                </p:cNvPr>
                <p:cNvSpPr txBox="1"/>
                <p:nvPr/>
              </p:nvSpPr>
              <p:spPr>
                <a:xfrm>
                  <a:off x="5624245" y="1583779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중급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13DA887-3BC2-465E-9A45-D7C42F133376}"/>
                  </a:ext>
                </a:extLst>
              </p:cNvPr>
              <p:cNvGrpSpPr/>
              <p:nvPr/>
            </p:nvGrpSpPr>
            <p:grpSpPr>
              <a:xfrm>
                <a:off x="811446" y="1714500"/>
                <a:ext cx="3252032" cy="1120138"/>
                <a:chOff x="1614562" y="1333589"/>
                <a:chExt cx="2987624" cy="1214439"/>
              </a:xfrm>
            </p:grpSpPr>
            <p:sp>
              <p:nvSpPr>
                <p:cNvPr id="3" name="순서도: 다른 페이지 연결선 2">
                  <a:extLst>
                    <a:ext uri="{FF2B5EF4-FFF2-40B4-BE49-F238E27FC236}">
                      <a16:creationId xmlns:a16="http://schemas.microsoft.com/office/drawing/2014/main" id="{60E23A22-5E43-4D1E-9621-54F6829DCFE8}"/>
                    </a:ext>
                  </a:extLst>
                </p:cNvPr>
                <p:cNvSpPr/>
                <p:nvPr/>
              </p:nvSpPr>
              <p:spPr>
                <a:xfrm rot="16200000">
                  <a:off x="2501154" y="446997"/>
                  <a:ext cx="1214439" cy="2987624"/>
                </a:xfrm>
                <a:prstGeom prst="flowChartOffpageConnector">
                  <a:avLst/>
                </a:prstGeom>
                <a:solidFill>
                  <a:srgbClr val="E6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28DB83-C0B6-431F-87D5-EEE6C0F8E4C0}"/>
                    </a:ext>
                  </a:extLst>
                </p:cNvPr>
                <p:cNvSpPr txBox="1"/>
                <p:nvPr/>
              </p:nvSpPr>
              <p:spPr>
                <a:xfrm>
                  <a:off x="2444620" y="1583780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초급</a:t>
                  </a: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F4113-3452-448E-9B0F-ACFF6CD071F5}"/>
                </a:ext>
              </a:extLst>
            </p:cNvPr>
            <p:cNvSpPr txBox="1"/>
            <p:nvPr/>
          </p:nvSpPr>
          <p:spPr>
            <a:xfrm>
              <a:off x="1075299" y="3429000"/>
              <a:ext cx="2417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7E624A"/>
                  </a:solidFill>
                </a:rPr>
                <a:t>시저 암호</a:t>
              </a:r>
              <a:endParaRPr lang="en-US" altLang="ko-KR" sz="4000" dirty="0">
                <a:solidFill>
                  <a:srgbClr val="7E624A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257DA2-8330-4EEA-B79E-A3B5C71EC939}"/>
                </a:ext>
              </a:extLst>
            </p:cNvPr>
            <p:cNvSpPr txBox="1"/>
            <p:nvPr/>
          </p:nvSpPr>
          <p:spPr>
            <a:xfrm>
              <a:off x="4847578" y="3429000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7E624A"/>
                  </a:solidFill>
                </a:rPr>
                <a:t>야구 게임</a:t>
              </a:r>
              <a:endParaRPr lang="en-US" altLang="ko-KR" sz="4000" dirty="0">
                <a:solidFill>
                  <a:srgbClr val="7E624A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A27FFF-0AB5-49A9-95B0-60B51F7CF92D}"/>
                </a:ext>
              </a:extLst>
            </p:cNvPr>
            <p:cNvSpPr txBox="1"/>
            <p:nvPr/>
          </p:nvSpPr>
          <p:spPr>
            <a:xfrm>
              <a:off x="9046103" y="3429000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7E624A"/>
                  </a:solidFill>
                </a:rPr>
                <a:t>주소록</a:t>
              </a:r>
              <a:endParaRPr lang="en-US" altLang="ko-KR" sz="4000" dirty="0">
                <a:solidFill>
                  <a:srgbClr val="7E624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시저 암호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117439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7E624A"/>
                </a:solidFill>
              </a:rPr>
              <a:t>시저 암호</a:t>
            </a:r>
            <a:endParaRPr lang="en-US" altLang="ko-KR" sz="4000" dirty="0">
              <a:solidFill>
                <a:srgbClr val="7E624A"/>
              </a:solidFill>
            </a:endParaRPr>
          </a:p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   고대 로마의 황제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줄리어스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시저가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만들어 낸 암호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를 입력했을 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그 알파벳의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 뒤에 오는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대문자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알파벳이 출력된다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어떠한 암호를 만들 문장과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을 입력했을 때 암호를 만들어 출력하는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프로그램을 작성하라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2EC2DD-2605-4D14-9D6D-5CA465CB3C4E}"/>
              </a:ext>
            </a:extLst>
          </p:cNvPr>
          <p:cNvGrpSpPr/>
          <p:nvPr/>
        </p:nvGrpSpPr>
        <p:grpSpPr>
          <a:xfrm>
            <a:off x="419715" y="3788479"/>
            <a:ext cx="5338916" cy="2730308"/>
            <a:chOff x="419715" y="3788479"/>
            <a:chExt cx="5338916" cy="273030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5BF12C7-572F-464E-853C-A99C3B744749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5997C1-9CE3-4E41-B5AF-CBF8A043E81A}"/>
                </a:ext>
              </a:extLst>
            </p:cNvPr>
            <p:cNvSpPr txBox="1"/>
            <p:nvPr/>
          </p:nvSpPr>
          <p:spPr>
            <a:xfrm>
              <a:off x="2341212" y="3788479"/>
              <a:ext cx="14959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INPUT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BB9BC2-DDE6-4892-8152-7266702D361A}"/>
                </a:ext>
              </a:extLst>
            </p:cNvPr>
            <p:cNvSpPr/>
            <p:nvPr/>
          </p:nvSpPr>
          <p:spPr>
            <a:xfrm>
              <a:off x="643323" y="4759408"/>
              <a:ext cx="4881177" cy="1128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암호를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cat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/>
                <a:t>n</a:t>
              </a:r>
              <a:r>
                <a:rPr lang="ko-KR" altLang="en-US" sz="2400" dirty="0"/>
                <a:t>의 값을 지정하세요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2F3DCB-8B21-4842-962B-D4043D3EA218}"/>
              </a:ext>
            </a:extLst>
          </p:cNvPr>
          <p:cNvGrpSpPr/>
          <p:nvPr/>
        </p:nvGrpSpPr>
        <p:grpSpPr>
          <a:xfrm>
            <a:off x="6433369" y="3788479"/>
            <a:ext cx="5338916" cy="2730308"/>
            <a:chOff x="419715" y="3788479"/>
            <a:chExt cx="5338916" cy="27303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58E7673-2311-4C85-80DA-5ED7B54EE640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8FCA49-AFB4-4830-8266-A742762239A1}"/>
                </a:ext>
              </a:extLst>
            </p:cNvPr>
            <p:cNvSpPr txBox="1"/>
            <p:nvPr/>
          </p:nvSpPr>
          <p:spPr>
            <a:xfrm>
              <a:off x="2110727" y="3788479"/>
              <a:ext cx="194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OUTPUT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33FDFB-680E-4B12-B615-2328C75E91C1}"/>
                </a:ext>
              </a:extLst>
            </p:cNvPr>
            <p:cNvSpPr/>
            <p:nvPr/>
          </p:nvSpPr>
          <p:spPr>
            <a:xfrm>
              <a:off x="643323" y="4759408"/>
              <a:ext cx="4881177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HFY</a:t>
              </a:r>
            </a:p>
          </p:txBody>
        </p:sp>
      </p:grpSp>
      <p:pic>
        <p:nvPicPr>
          <p:cNvPr id="3074" name="Picture 2" descr="abcdefgì ëí ì´ë¯¸ì§ ê²ìê²°ê³¼">
            <a:extLst>
              <a:ext uri="{FF2B5EF4-FFF2-40B4-BE49-F238E27FC236}">
                <a16:creationId xmlns:a16="http://schemas.microsoft.com/office/drawing/2014/main" id="{0E9328B6-ADC4-4132-A64D-7DEB660F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1" b="16630"/>
          <a:stretch/>
        </p:blipFill>
        <p:spPr bwMode="auto">
          <a:xfrm>
            <a:off x="8847564" y="404411"/>
            <a:ext cx="2690590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야구 게임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678765" y="1561787"/>
            <a:ext cx="88344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사용자가 값을 입력하여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정답과 자리가 정확하게 같으면 스트라이크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(Strike)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자리는 다르지만 숫자가 존재하면 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(Ball)</a:t>
            </a:r>
          </a:p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이라고 출력하는 프로그램을 작성하라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ko-KR" sz="28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AFA74F-1A8A-4ACF-A512-3DA8A039062F}"/>
              </a:ext>
            </a:extLst>
          </p:cNvPr>
          <p:cNvGrpSpPr/>
          <p:nvPr/>
        </p:nvGrpSpPr>
        <p:grpSpPr>
          <a:xfrm>
            <a:off x="419715" y="3788479"/>
            <a:ext cx="5338916" cy="2730308"/>
            <a:chOff x="419715" y="3788479"/>
            <a:chExt cx="5338916" cy="27303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3DFE77D-F98A-4301-86F6-D279C2290B3A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6219F7-7B7B-487D-8B5F-8A26DB66A514}"/>
                </a:ext>
              </a:extLst>
            </p:cNvPr>
            <p:cNvSpPr txBox="1"/>
            <p:nvPr/>
          </p:nvSpPr>
          <p:spPr>
            <a:xfrm>
              <a:off x="2341212" y="3788479"/>
              <a:ext cx="14959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INPUT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4CD9C0-18FC-4B38-8EC5-6AF4167D7843}"/>
                </a:ext>
              </a:extLst>
            </p:cNvPr>
            <p:cNvSpPr/>
            <p:nvPr/>
          </p:nvSpPr>
          <p:spPr>
            <a:xfrm>
              <a:off x="643323" y="4281828"/>
              <a:ext cx="4881177" cy="2236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정답을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123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/>
                <a:t>정답을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193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/>
                <a:t>정답을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951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/>
                <a:t>정답을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159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DC6449-A61B-4701-8FE9-3463174AD397}"/>
              </a:ext>
            </a:extLst>
          </p:cNvPr>
          <p:cNvGrpSpPr/>
          <p:nvPr/>
        </p:nvGrpSpPr>
        <p:grpSpPr>
          <a:xfrm>
            <a:off x="6433369" y="3788479"/>
            <a:ext cx="5338916" cy="2730308"/>
            <a:chOff x="419715" y="3788479"/>
            <a:chExt cx="5338916" cy="273030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2EA9F8-ADF9-476B-BDEF-39CEECD13392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847A-E6E7-4668-86A1-BF593A3BCCF4}"/>
                </a:ext>
              </a:extLst>
            </p:cNvPr>
            <p:cNvSpPr txBox="1"/>
            <p:nvPr/>
          </p:nvSpPr>
          <p:spPr>
            <a:xfrm>
              <a:off x="2110727" y="3788479"/>
              <a:ext cx="194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OUTPUT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359CD9-DE28-4143-93E7-7AE976FC8F05}"/>
                </a:ext>
              </a:extLst>
            </p:cNvPr>
            <p:cNvSpPr/>
            <p:nvPr/>
          </p:nvSpPr>
          <p:spPr>
            <a:xfrm>
              <a:off x="643323" y="4205337"/>
              <a:ext cx="4881177" cy="2236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1 Strike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2 Strike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3 Ball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1 Strike, 2 Ball</a:t>
              </a: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6FA937-F62F-44DA-9173-396D7F31FC21}"/>
              </a:ext>
            </a:extLst>
          </p:cNvPr>
          <p:cNvCxnSpPr/>
          <p:nvPr/>
        </p:nvCxnSpPr>
        <p:spPr>
          <a:xfrm>
            <a:off x="4114800" y="4610100"/>
            <a:ext cx="254217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69C14E-EAFF-44DE-B20A-08EA6917382F}"/>
              </a:ext>
            </a:extLst>
          </p:cNvPr>
          <p:cNvCxnSpPr/>
          <p:nvPr/>
        </p:nvCxnSpPr>
        <p:spPr>
          <a:xfrm>
            <a:off x="4114800" y="5134583"/>
            <a:ext cx="254217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66FE4F-8623-4E89-968F-AE374362778A}"/>
              </a:ext>
            </a:extLst>
          </p:cNvPr>
          <p:cNvCxnSpPr/>
          <p:nvPr/>
        </p:nvCxnSpPr>
        <p:spPr>
          <a:xfrm>
            <a:off x="4114800" y="5648933"/>
            <a:ext cx="254217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FA0FC9-F293-4E1A-A8A6-5B0EE4AF008D}"/>
              </a:ext>
            </a:extLst>
          </p:cNvPr>
          <p:cNvCxnSpPr/>
          <p:nvPr/>
        </p:nvCxnSpPr>
        <p:spPr>
          <a:xfrm>
            <a:off x="4114800" y="6239483"/>
            <a:ext cx="254217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8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495427" y="1943100"/>
            <a:ext cx="291477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CB6644-DE5B-42E3-B102-3BE8BB9DE088}"/>
              </a:ext>
            </a:extLst>
          </p:cNvPr>
          <p:cNvSpPr txBox="1"/>
          <p:nvPr/>
        </p:nvSpPr>
        <p:spPr>
          <a:xfrm>
            <a:off x="320253" y="4028048"/>
            <a:ext cx="4593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프로그램 실행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출력 기능이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끝나면 메인 메뉴로 복귀한다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메인 메뉴에서 메뉴선택을 할 수 있도록 구현한다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1714500"/>
            <a:ext cx="2299213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CFC468-EA2E-4327-8337-DA0CAF42EE3B}"/>
              </a:ext>
            </a:extLst>
          </p:cNvPr>
          <p:cNvGrpSpPr/>
          <p:nvPr/>
        </p:nvGrpSpPr>
        <p:grpSpPr>
          <a:xfrm>
            <a:off x="5410199" y="1234439"/>
            <a:ext cx="6461547" cy="5448203"/>
            <a:chOff x="324465" y="2241755"/>
            <a:chExt cx="5338916" cy="427703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FBB7870-5E82-4A9C-974A-9BE1669F57FB}"/>
                </a:ext>
              </a:extLst>
            </p:cNvPr>
            <p:cNvSpPr/>
            <p:nvPr/>
          </p:nvSpPr>
          <p:spPr>
            <a:xfrm>
              <a:off x="324465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4B541DE-EB64-4764-86D8-448CBC491319}"/>
                </a:ext>
              </a:extLst>
            </p:cNvPr>
            <p:cNvCxnSpPr/>
            <p:nvPr/>
          </p:nvCxnSpPr>
          <p:spPr>
            <a:xfrm>
              <a:off x="2964426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AE894F-DDCE-42A2-A467-7DFF309976C8}"/>
                </a:ext>
              </a:extLst>
            </p:cNvPr>
            <p:cNvSpPr txBox="1"/>
            <p:nvPr/>
          </p:nvSpPr>
          <p:spPr>
            <a:xfrm>
              <a:off x="1114493" y="2507226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INPUT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79DC3-5B03-4AF6-A633-557704CFB3B1}"/>
                </a:ext>
              </a:extLst>
            </p:cNvPr>
            <p:cNvSpPr txBox="1"/>
            <p:nvPr/>
          </p:nvSpPr>
          <p:spPr>
            <a:xfrm>
              <a:off x="3634070" y="2507226"/>
              <a:ext cx="1359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rgbClr val="C00000"/>
                  </a:solidFill>
                </a:rPr>
                <a:t>OUTPUT</a:t>
              </a:r>
              <a:endParaRPr lang="ko-KR" altLang="en-US" sz="2400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85AE2B-8C6A-46A2-ADF9-E41DFF81D99D}"/>
                </a:ext>
              </a:extLst>
            </p:cNvPr>
            <p:cNvSpPr txBox="1"/>
            <p:nvPr/>
          </p:nvSpPr>
          <p:spPr>
            <a:xfrm>
              <a:off x="501444" y="2968887"/>
              <a:ext cx="2286001" cy="35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n = (input(“</a:t>
              </a:r>
              <a:r>
                <a:rPr lang="ko-KR" altLang="en-US" dirty="0"/>
                <a:t>메뉴선택</a:t>
              </a:r>
              <a:r>
                <a:rPr lang="en-US" altLang="ko-KR" dirty="0"/>
                <a:t>: “))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94FF0-B5F8-4CA8-B03E-C501F52AEB30}"/>
                </a:ext>
              </a:extLst>
            </p:cNvPr>
            <p:cNvSpPr txBox="1"/>
            <p:nvPr/>
          </p:nvSpPr>
          <p:spPr>
            <a:xfrm>
              <a:off x="3255099" y="2968889"/>
              <a:ext cx="1911514" cy="18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***</a:t>
              </a:r>
              <a:r>
                <a:rPr lang="ko-KR" altLang="en-US" sz="2400" dirty="0"/>
                <a:t>메인 메뉴</a:t>
              </a:r>
              <a:r>
                <a:rPr lang="en-US" altLang="ko-KR" sz="2400" dirty="0"/>
                <a:t>***</a:t>
              </a:r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입력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출처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삭제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종료</a:t>
              </a:r>
              <a:endParaRPr lang="en-US" altLang="ko-KR" sz="2400" dirty="0"/>
            </a:p>
            <a:p>
              <a:r>
                <a:rPr lang="ko-KR" altLang="en-US" sz="2400" dirty="0"/>
                <a:t>메뉴선택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20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38928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216068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E894F-DDCE-42A2-A467-7DFF309976C8}"/>
              </a:ext>
            </a:extLst>
          </p:cNvPr>
          <p:cNvSpPr txBox="1"/>
          <p:nvPr/>
        </p:nvSpPr>
        <p:spPr>
          <a:xfrm>
            <a:off x="7883626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79DC3-5B03-4AF6-A633-557704CFB3B1}"/>
              </a:ext>
            </a:extLst>
          </p:cNvPr>
          <p:cNvSpPr txBox="1"/>
          <p:nvPr/>
        </p:nvSpPr>
        <p:spPr>
          <a:xfrm>
            <a:off x="7945028" y="431490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(input(“Name: “))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pnum</a:t>
            </a:r>
            <a:r>
              <a:rPr lang="en-US" altLang="ko-KR" sz="2000" dirty="0"/>
              <a:t> = (input(“Phone Number: “))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email = (input(“E-mail: “))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addr</a:t>
            </a:r>
            <a:r>
              <a:rPr lang="en-US" altLang="ko-KR" sz="2000" dirty="0"/>
              <a:t> = (input(“Address: “))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407460" y="4952421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/>
              <a:t>홍길동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</a:t>
            </a:r>
            <a:r>
              <a:rPr lang="en-US" altLang="ko-KR" sz="2400" dirty="0"/>
              <a:t>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</a:t>
            </a:r>
            <a:r>
              <a:rPr lang="en-US" altLang="ko-KR" sz="2400" dirty="0"/>
              <a:t>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</a:t>
            </a:r>
            <a:r>
              <a:rPr lang="en-US" altLang="ko-KR" sz="2400" dirty="0"/>
              <a:t>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휴대폰번호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이메일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주소를 받아 연락처에 추가한다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동명이인은 없음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55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821923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2593323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79DC3-5B03-4AF6-A633-557704CFB3B1}"/>
              </a:ext>
            </a:extLst>
          </p:cNvPr>
          <p:cNvSpPr txBox="1"/>
          <p:nvPr/>
        </p:nvSpPr>
        <p:spPr>
          <a:xfrm>
            <a:off x="7945028" y="1447811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407460" y="3173710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>
                <a:solidFill>
                  <a:srgbClr val="C00000"/>
                </a:solidFill>
              </a:rPr>
              <a:t>홍길동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주소록에 입력된 정보들을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이름을 기준으로 </a:t>
            </a:r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사전순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ㄱ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ㄴ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ㄷ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…)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으로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출력한다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327660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304800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E894F-DDCE-42A2-A467-7DFF309976C8}"/>
              </a:ext>
            </a:extLst>
          </p:cNvPr>
          <p:cNvSpPr txBox="1"/>
          <p:nvPr/>
        </p:nvSpPr>
        <p:spPr>
          <a:xfrm>
            <a:off x="7883626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79DC3-5B03-4AF6-A633-557704CFB3B1}"/>
              </a:ext>
            </a:extLst>
          </p:cNvPr>
          <p:cNvSpPr txBox="1"/>
          <p:nvPr/>
        </p:nvSpPr>
        <p:spPr>
          <a:xfrm>
            <a:off x="7945028" y="431490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(input(“Name: “))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407460" y="4952421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/>
              <a:t>홍길동</a:t>
            </a:r>
            <a:endParaRPr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삭제하고자 하는 연락처의 이름을 입력 받은 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연락처에서 해당 이름을 찾아 지운다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394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김 경남</cp:lastModifiedBy>
  <cp:revision>11</cp:revision>
  <dcterms:created xsi:type="dcterms:W3CDTF">2019-07-07T21:04:08Z</dcterms:created>
  <dcterms:modified xsi:type="dcterms:W3CDTF">2019-07-07T23:02:44Z</dcterms:modified>
</cp:coreProperties>
</file>