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0"/>
  </p:notesMasterIdLst>
  <p:handoutMasterIdLst>
    <p:handoutMasterId r:id="rId41"/>
  </p:handoutMasterIdLst>
  <p:sldIdLst>
    <p:sldId id="267" r:id="rId2"/>
    <p:sldId id="259" r:id="rId3"/>
    <p:sldId id="589" r:id="rId4"/>
    <p:sldId id="575" r:id="rId5"/>
    <p:sldId id="591" r:id="rId6"/>
    <p:sldId id="572" r:id="rId7"/>
    <p:sldId id="576" r:id="rId8"/>
    <p:sldId id="578" r:id="rId9"/>
    <p:sldId id="577" r:id="rId10"/>
    <p:sldId id="302" r:id="rId11"/>
    <p:sldId id="573" r:id="rId12"/>
    <p:sldId id="270" r:id="rId13"/>
    <p:sldId id="579" r:id="rId14"/>
    <p:sldId id="580" r:id="rId15"/>
    <p:sldId id="581" r:id="rId16"/>
    <p:sldId id="582" r:id="rId17"/>
    <p:sldId id="583" r:id="rId18"/>
    <p:sldId id="260" r:id="rId19"/>
    <p:sldId id="266" r:id="rId20"/>
    <p:sldId id="261" r:id="rId21"/>
    <p:sldId id="271" r:id="rId22"/>
    <p:sldId id="272" r:id="rId23"/>
    <p:sldId id="273" r:id="rId24"/>
    <p:sldId id="590" r:id="rId25"/>
    <p:sldId id="584" r:id="rId26"/>
    <p:sldId id="585" r:id="rId27"/>
    <p:sldId id="586" r:id="rId28"/>
    <p:sldId id="587" r:id="rId29"/>
    <p:sldId id="588" r:id="rId30"/>
    <p:sldId id="567" r:id="rId31"/>
    <p:sldId id="301" r:id="rId32"/>
    <p:sldId id="559" r:id="rId33"/>
    <p:sldId id="569" r:id="rId34"/>
    <p:sldId id="561" r:id="rId35"/>
    <p:sldId id="570" r:id="rId36"/>
    <p:sldId id="571" r:id="rId37"/>
    <p:sldId id="274" r:id="rId38"/>
    <p:sldId id="275" r:id="rId3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347E"/>
    <a:srgbClr val="EE2F27"/>
    <a:srgbClr val="FCA0A1"/>
    <a:srgbClr val="FFF1EE"/>
    <a:srgbClr val="C6E1FE"/>
    <a:srgbClr val="FFFFFF"/>
    <a:srgbClr val="76BAFE"/>
    <a:srgbClr val="4073E4"/>
    <a:srgbClr val="58AAFE"/>
    <a:srgbClr val="4C7C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3391" autoAdjust="0"/>
  </p:normalViewPr>
  <p:slideViewPr>
    <p:cSldViewPr snapToGrid="0" showGuides="1">
      <p:cViewPr varScale="1">
        <p:scale>
          <a:sx n="49" d="100"/>
          <a:sy n="49" d="100"/>
        </p:scale>
        <p:origin x="86" y="7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8" d="100"/>
          <a:sy n="98" d="100"/>
        </p:scale>
        <p:origin x="361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BCCBDFD3-BA23-4185-9F08-1661A84E8E6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03DC24B-EE8E-4A11-A5FD-8ECCCE4A99F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51D25C-7964-42B5-8352-E545E71E6227}" type="datetimeFigureOut">
              <a:rPr lang="ko-KR" altLang="en-US" smtClean="0"/>
              <a:t>2019-07-09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121B187-A00F-4E6B-B5A8-815E301E666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5A53D89-D328-470E-ABE9-D211886AEF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FF0B8D-40E9-4BA5-AC33-3979C4A952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33801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8F18C1-A3A4-490D-A9EC-D6352965747F}" type="datetimeFigureOut">
              <a:rPr lang="ko-KR" altLang="en-US" smtClean="0"/>
              <a:t>2019-07-09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BFC3B6-A76E-48DC-A2F2-9C95028C81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9902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제목 슬라이드">
    <p:bg>
      <p:bgPr>
        <a:solidFill>
          <a:srgbClr val="0934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EF1A7798-7FC8-4766-AF8D-A2AE2C43E9C1}"/>
              </a:ext>
            </a:extLst>
          </p:cNvPr>
          <p:cNvSpPr/>
          <p:nvPr userDrawn="1"/>
        </p:nvSpPr>
        <p:spPr>
          <a:xfrm>
            <a:off x="115147" y="106680"/>
            <a:ext cx="11961708" cy="6644642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dist="38100" dir="2700000" algn="tl" rotWithShape="0">
              <a:srgbClr val="C6E1FE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BBBBB7A-F08C-440F-AFD0-680FCB6B493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21647" y="2799011"/>
            <a:ext cx="6548704" cy="1102068"/>
          </a:xfrm>
          <a:noFill/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 anchorCtr="0">
            <a:noAutofit/>
          </a:bodyPr>
          <a:lstStyle>
            <a:lvl1pPr>
              <a:lnSpc>
                <a:spcPct val="100000"/>
              </a:lnSpc>
              <a:defRPr lang="ko-KR" altLang="en-US" sz="8000" b="0" dirty="0">
                <a:ln w="3175">
                  <a:noFill/>
                </a:ln>
                <a:solidFill>
                  <a:srgbClr val="09347E"/>
                </a:solidFill>
                <a:effectLst>
                  <a:outerShdw dist="63500" dir="2700000" algn="tl" rotWithShape="0">
                    <a:srgbClr val="58AAFE"/>
                  </a:outerShdw>
                </a:effectLst>
                <a:latin typeface="+mj-ea"/>
                <a:ea typeface="+mj-ea"/>
                <a:cs typeface="+mn-cs"/>
              </a:defRPr>
            </a:lvl1pPr>
          </a:lstStyle>
          <a:p>
            <a:pPr lvl="0"/>
            <a:r>
              <a:rPr lang="en-US" altLang="ko-KR" dirty="0"/>
              <a:t>RETRO BLUE</a:t>
            </a:r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419DBFEF-3751-4875-80DF-AEA43AC363C1}"/>
              </a:ext>
            </a:extLst>
          </p:cNvPr>
          <p:cNvCxnSpPr>
            <a:cxnSpLocks/>
          </p:cNvCxnSpPr>
          <p:nvPr userDrawn="1"/>
        </p:nvCxnSpPr>
        <p:spPr>
          <a:xfrm>
            <a:off x="3190240" y="4388475"/>
            <a:ext cx="5852160" cy="0"/>
          </a:xfrm>
          <a:prstGeom prst="line">
            <a:avLst/>
          </a:prstGeom>
          <a:ln w="88900">
            <a:solidFill>
              <a:srgbClr val="EE2F27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B4A9F6F8-F7F0-4109-AF10-35490780CCC4}"/>
              </a:ext>
            </a:extLst>
          </p:cNvPr>
          <p:cNvCxnSpPr>
            <a:cxnSpLocks/>
          </p:cNvCxnSpPr>
          <p:nvPr userDrawn="1"/>
        </p:nvCxnSpPr>
        <p:spPr>
          <a:xfrm>
            <a:off x="3190240" y="2340638"/>
            <a:ext cx="5852160" cy="0"/>
          </a:xfrm>
          <a:prstGeom prst="line">
            <a:avLst/>
          </a:prstGeom>
          <a:ln w="88900">
            <a:solidFill>
              <a:srgbClr val="EE2F27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부제목 2">
            <a:extLst>
              <a:ext uri="{FF2B5EF4-FFF2-40B4-BE49-F238E27FC236}">
                <a16:creationId xmlns:a16="http://schemas.microsoft.com/office/drawing/2014/main" id="{140E0ED1-828E-4C45-82D6-E7F54BBD3D65}"/>
              </a:ext>
            </a:extLst>
          </p:cNvPr>
          <p:cNvSpPr>
            <a:spLocks noGrp="1"/>
          </p:cNvSpPr>
          <p:nvPr userDrawn="1">
            <p:ph type="subTitle" idx="1" hasCustomPrompt="1"/>
          </p:nvPr>
        </p:nvSpPr>
        <p:spPr>
          <a:xfrm>
            <a:off x="4420649" y="4238629"/>
            <a:ext cx="3370802" cy="313059"/>
          </a:xfrm>
          <a:prstGeom prst="roundRect">
            <a:avLst>
              <a:gd name="adj" fmla="val 50000"/>
            </a:avLst>
          </a:prstGeom>
          <a:solidFill>
            <a:srgbClr val="EE2F27"/>
          </a:solidFill>
          <a:ln w="3175">
            <a:noFill/>
          </a:ln>
          <a:effectLst>
            <a:outerShdw dist="50800" dir="2700000" algn="ctr" rotWithShape="0">
              <a:srgbClr val="FCA0A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52000" tIns="45720" rIns="252000" bIns="45720" rtlCol="0" anchor="ctr" anchorCtr="0">
            <a:noAutofit/>
          </a:bodyPr>
          <a:lstStyle>
            <a:lvl1pPr algn="dist">
              <a:lnSpc>
                <a:spcPct val="100000"/>
              </a:lnSpc>
              <a:defRPr lang="ko-KR" altLang="en-US" sz="1200" b="0" dirty="0">
                <a:ln w="317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en-US" altLang="ko-KR" dirty="0"/>
              <a:t>POWERPOINT TEMPLATE RELEASE</a:t>
            </a:r>
            <a:endParaRPr lang="ko-KR" altLang="en-US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58EDA81E-585F-432B-AED4-0AD4085FE893}"/>
              </a:ext>
            </a:extLst>
          </p:cNvPr>
          <p:cNvSpPr/>
          <p:nvPr userDrawn="1"/>
        </p:nvSpPr>
        <p:spPr>
          <a:xfrm>
            <a:off x="5967115" y="2206491"/>
            <a:ext cx="257767" cy="257767"/>
          </a:xfrm>
          <a:prstGeom prst="ellipse">
            <a:avLst/>
          </a:prstGeom>
          <a:solidFill>
            <a:srgbClr val="EE2F27"/>
          </a:solidFill>
          <a:ln w="3175">
            <a:noFill/>
          </a:ln>
          <a:effectLst>
            <a:outerShdw dist="50800" dir="2700000" algn="ctr" rotWithShape="0">
              <a:srgbClr val="FCA0A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52000" tIns="45720" rIns="252000" bIns="45720" rtlCol="0" anchor="ctr" anchorCtr="0">
            <a:noAutofit/>
          </a:bodyPr>
          <a:lstStyle/>
          <a:p>
            <a:pPr lvl="0" indent="0" algn="di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ko-KR" altLang="en-US" sz="1200" b="0" spc="-60" baseline="0">
              <a:ln w="3175"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14" name="연결선: 구부러짐 13">
            <a:extLst>
              <a:ext uri="{FF2B5EF4-FFF2-40B4-BE49-F238E27FC236}">
                <a16:creationId xmlns:a16="http://schemas.microsoft.com/office/drawing/2014/main" id="{8A0F48CB-CF24-4A95-B993-64D354E97957}"/>
              </a:ext>
            </a:extLst>
          </p:cNvPr>
          <p:cNvCxnSpPr/>
          <p:nvPr userDrawn="1"/>
        </p:nvCxnSpPr>
        <p:spPr>
          <a:xfrm rot="5400000">
            <a:off x="8498806" y="4602461"/>
            <a:ext cx="447040" cy="447040"/>
          </a:xfrm>
          <a:prstGeom prst="curvedConnector3">
            <a:avLst/>
          </a:prstGeom>
          <a:solidFill>
            <a:srgbClr val="EE2F27"/>
          </a:solidFill>
          <a:ln w="88900">
            <a:solidFill>
              <a:srgbClr val="09347E"/>
            </a:solidFill>
          </a:ln>
          <a:effectLst>
            <a:outerShdw dist="50800" algn="ctr" rotWithShape="0">
              <a:srgbClr val="C6E1FE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연결선: 구부러짐 14">
            <a:extLst>
              <a:ext uri="{FF2B5EF4-FFF2-40B4-BE49-F238E27FC236}">
                <a16:creationId xmlns:a16="http://schemas.microsoft.com/office/drawing/2014/main" id="{E4E9E96A-FC3C-4936-9EBA-076C013A4102}"/>
              </a:ext>
            </a:extLst>
          </p:cNvPr>
          <p:cNvCxnSpPr/>
          <p:nvPr userDrawn="1"/>
        </p:nvCxnSpPr>
        <p:spPr>
          <a:xfrm rot="5400000">
            <a:off x="8070525" y="4597100"/>
            <a:ext cx="447040" cy="447040"/>
          </a:xfrm>
          <a:prstGeom prst="curvedConnector3">
            <a:avLst/>
          </a:prstGeom>
          <a:solidFill>
            <a:srgbClr val="EE2F27"/>
          </a:solidFill>
          <a:ln w="88900">
            <a:solidFill>
              <a:srgbClr val="09347E"/>
            </a:solidFill>
          </a:ln>
          <a:effectLst>
            <a:outerShdw dist="50800" algn="ctr" rotWithShape="0">
              <a:srgbClr val="C6E1FE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" name="연결선: 구부러짐 15">
            <a:extLst>
              <a:ext uri="{FF2B5EF4-FFF2-40B4-BE49-F238E27FC236}">
                <a16:creationId xmlns:a16="http://schemas.microsoft.com/office/drawing/2014/main" id="{D24B7545-C5D8-46E5-AFAF-2E8FFB9FD702}"/>
              </a:ext>
            </a:extLst>
          </p:cNvPr>
          <p:cNvCxnSpPr/>
          <p:nvPr userDrawn="1"/>
        </p:nvCxnSpPr>
        <p:spPr>
          <a:xfrm rot="16200000" flipH="1">
            <a:off x="3246156" y="4602462"/>
            <a:ext cx="447040" cy="447040"/>
          </a:xfrm>
          <a:prstGeom prst="curvedConnector3">
            <a:avLst/>
          </a:prstGeom>
          <a:solidFill>
            <a:srgbClr val="EE2F27"/>
          </a:solidFill>
          <a:ln w="88900">
            <a:solidFill>
              <a:srgbClr val="09347E"/>
            </a:solidFill>
          </a:ln>
          <a:effectLst>
            <a:outerShdw dist="50800" algn="ctr" rotWithShape="0">
              <a:srgbClr val="C6E1FE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연결선: 구부러짐 16">
            <a:extLst>
              <a:ext uri="{FF2B5EF4-FFF2-40B4-BE49-F238E27FC236}">
                <a16:creationId xmlns:a16="http://schemas.microsoft.com/office/drawing/2014/main" id="{6D522DAD-CE4C-4262-9EE0-91B991054FE1}"/>
              </a:ext>
            </a:extLst>
          </p:cNvPr>
          <p:cNvCxnSpPr/>
          <p:nvPr userDrawn="1"/>
        </p:nvCxnSpPr>
        <p:spPr>
          <a:xfrm rot="16200000" flipH="1">
            <a:off x="3674437" y="4597101"/>
            <a:ext cx="447040" cy="447040"/>
          </a:xfrm>
          <a:prstGeom prst="curvedConnector3">
            <a:avLst/>
          </a:prstGeom>
          <a:solidFill>
            <a:srgbClr val="EE2F27"/>
          </a:solidFill>
          <a:ln w="88900">
            <a:solidFill>
              <a:srgbClr val="09347E"/>
            </a:solidFill>
          </a:ln>
          <a:effectLst>
            <a:outerShdw dist="50800" algn="ctr" rotWithShape="0">
              <a:srgbClr val="C6E1FE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연결선: 구부러짐 17">
            <a:extLst>
              <a:ext uri="{FF2B5EF4-FFF2-40B4-BE49-F238E27FC236}">
                <a16:creationId xmlns:a16="http://schemas.microsoft.com/office/drawing/2014/main" id="{6B9A1E63-C976-49CC-B268-B23FC78EA877}"/>
              </a:ext>
            </a:extLst>
          </p:cNvPr>
          <p:cNvCxnSpPr/>
          <p:nvPr userDrawn="1"/>
        </p:nvCxnSpPr>
        <p:spPr>
          <a:xfrm rot="16200000">
            <a:off x="3246156" y="1674612"/>
            <a:ext cx="447040" cy="447040"/>
          </a:xfrm>
          <a:prstGeom prst="curvedConnector3">
            <a:avLst/>
          </a:prstGeom>
          <a:solidFill>
            <a:srgbClr val="EE2F27"/>
          </a:solidFill>
          <a:ln w="88900">
            <a:solidFill>
              <a:srgbClr val="09347E"/>
            </a:solidFill>
          </a:ln>
          <a:effectLst>
            <a:outerShdw dist="50800" algn="ctr" rotWithShape="0">
              <a:srgbClr val="C6E1FE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연결선: 구부러짐 18">
            <a:extLst>
              <a:ext uri="{FF2B5EF4-FFF2-40B4-BE49-F238E27FC236}">
                <a16:creationId xmlns:a16="http://schemas.microsoft.com/office/drawing/2014/main" id="{FAFB4328-5719-4E0A-B626-6C8B8CCC75D2}"/>
              </a:ext>
            </a:extLst>
          </p:cNvPr>
          <p:cNvCxnSpPr/>
          <p:nvPr userDrawn="1"/>
        </p:nvCxnSpPr>
        <p:spPr>
          <a:xfrm rot="16200000">
            <a:off x="3674437" y="1679973"/>
            <a:ext cx="447040" cy="447040"/>
          </a:xfrm>
          <a:prstGeom prst="curvedConnector3">
            <a:avLst/>
          </a:prstGeom>
          <a:solidFill>
            <a:srgbClr val="EE2F27"/>
          </a:solidFill>
          <a:ln w="88900">
            <a:solidFill>
              <a:srgbClr val="09347E"/>
            </a:solidFill>
          </a:ln>
          <a:effectLst>
            <a:outerShdw dist="50800" algn="ctr" rotWithShape="0">
              <a:srgbClr val="C6E1FE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연결선: 구부러짐 19">
            <a:extLst>
              <a:ext uri="{FF2B5EF4-FFF2-40B4-BE49-F238E27FC236}">
                <a16:creationId xmlns:a16="http://schemas.microsoft.com/office/drawing/2014/main" id="{0656ED20-202A-4389-B4AF-3B2AB9B18701}"/>
              </a:ext>
            </a:extLst>
          </p:cNvPr>
          <p:cNvCxnSpPr/>
          <p:nvPr userDrawn="1"/>
        </p:nvCxnSpPr>
        <p:spPr>
          <a:xfrm rot="5400000" flipH="1">
            <a:off x="8498806" y="1674611"/>
            <a:ext cx="447040" cy="447040"/>
          </a:xfrm>
          <a:prstGeom prst="curvedConnector3">
            <a:avLst/>
          </a:prstGeom>
          <a:solidFill>
            <a:srgbClr val="EE2F27"/>
          </a:solidFill>
          <a:ln w="88900">
            <a:solidFill>
              <a:srgbClr val="09347E"/>
            </a:solidFill>
          </a:ln>
          <a:effectLst>
            <a:outerShdw dist="50800" algn="ctr" rotWithShape="0">
              <a:srgbClr val="C6E1FE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연결선: 구부러짐 20">
            <a:extLst>
              <a:ext uri="{FF2B5EF4-FFF2-40B4-BE49-F238E27FC236}">
                <a16:creationId xmlns:a16="http://schemas.microsoft.com/office/drawing/2014/main" id="{32F885E0-DE1E-41FE-8745-8C3D1FB7BD25}"/>
              </a:ext>
            </a:extLst>
          </p:cNvPr>
          <p:cNvCxnSpPr/>
          <p:nvPr userDrawn="1"/>
        </p:nvCxnSpPr>
        <p:spPr>
          <a:xfrm rot="5400000" flipH="1">
            <a:off x="8070525" y="1679972"/>
            <a:ext cx="447040" cy="447040"/>
          </a:xfrm>
          <a:prstGeom prst="curvedConnector3">
            <a:avLst/>
          </a:prstGeom>
          <a:solidFill>
            <a:srgbClr val="EE2F27"/>
          </a:solidFill>
          <a:ln w="88900">
            <a:solidFill>
              <a:srgbClr val="09347E"/>
            </a:solidFill>
          </a:ln>
          <a:effectLst>
            <a:outerShdw dist="50800" algn="ctr" rotWithShape="0">
              <a:srgbClr val="C6E1FE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3" name="바닥글 개체 틀 4">
            <a:extLst>
              <a:ext uri="{FF2B5EF4-FFF2-40B4-BE49-F238E27FC236}">
                <a16:creationId xmlns:a16="http://schemas.microsoft.com/office/drawing/2014/main" id="{A040AC3D-16C3-4AA1-92AD-188FFA1DF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90241" y="6301740"/>
            <a:ext cx="5852159" cy="259397"/>
          </a:xfrm>
        </p:spPr>
        <p:txBody>
          <a:bodyPr/>
          <a:lstStyle>
            <a:lvl1pPr algn="dist">
              <a:lnSpc>
                <a:spcPct val="150000"/>
              </a:lnSpc>
              <a:defRPr sz="900" b="1">
                <a:solidFill>
                  <a:srgbClr val="EE2F27"/>
                </a:solidFill>
                <a:latin typeface="+mj-ea"/>
                <a:ea typeface="+mj-ea"/>
              </a:defRPr>
            </a:lvl1pPr>
          </a:lstStyle>
          <a:p>
            <a:r>
              <a:rPr lang="en-US" altLang="ko-KR"/>
              <a:t>Designed By L@rgo. ADSTORE</a:t>
            </a:r>
            <a:endParaRPr lang="ko-KR" altLang="en-US" sz="800" dirty="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E2E3D865-E836-4BA8-BAF1-279863D5C23D}"/>
              </a:ext>
            </a:extLst>
          </p:cNvPr>
          <p:cNvGrpSpPr/>
          <p:nvPr userDrawn="1"/>
        </p:nvGrpSpPr>
        <p:grpSpPr>
          <a:xfrm>
            <a:off x="2492956" y="312420"/>
            <a:ext cx="7231192" cy="6179820"/>
            <a:chOff x="2821647" y="312420"/>
            <a:chExt cx="6573811" cy="6179820"/>
          </a:xfrm>
        </p:grpSpPr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4F4ED073-82ED-4662-A4C2-0F2C00898F12}"/>
                </a:ext>
              </a:extLst>
            </p:cNvPr>
            <p:cNvCxnSpPr/>
            <p:nvPr userDrawn="1"/>
          </p:nvCxnSpPr>
          <p:spPr>
            <a:xfrm>
              <a:off x="2821647" y="312420"/>
              <a:ext cx="0" cy="6179820"/>
            </a:xfrm>
            <a:prstGeom prst="line">
              <a:avLst/>
            </a:prstGeom>
            <a:solidFill>
              <a:srgbClr val="EE2F27"/>
            </a:solidFill>
            <a:ln w="12700">
              <a:solidFill>
                <a:schemeClr val="bg1">
                  <a:lumMod val="95000"/>
                </a:schemeClr>
              </a:solidFill>
              <a:headEnd type="oval"/>
              <a:tailEnd type="oval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74397B50-F715-477F-8655-B51B6328C6BD}"/>
                </a:ext>
              </a:extLst>
            </p:cNvPr>
            <p:cNvCxnSpPr/>
            <p:nvPr userDrawn="1"/>
          </p:nvCxnSpPr>
          <p:spPr>
            <a:xfrm>
              <a:off x="9395458" y="312420"/>
              <a:ext cx="0" cy="6179820"/>
            </a:xfrm>
            <a:prstGeom prst="line">
              <a:avLst/>
            </a:prstGeom>
            <a:solidFill>
              <a:srgbClr val="EE2F27"/>
            </a:solidFill>
            <a:ln w="12700">
              <a:solidFill>
                <a:schemeClr val="bg1">
                  <a:lumMod val="95000"/>
                </a:schemeClr>
              </a:solidFill>
              <a:headEnd type="oval"/>
              <a:tailEnd type="oval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885890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슬라이드">
    <p:bg>
      <p:bgPr>
        <a:solidFill>
          <a:srgbClr val="0934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9CC13A20-97DA-4153-B555-BAF89E1E8080}"/>
              </a:ext>
            </a:extLst>
          </p:cNvPr>
          <p:cNvSpPr/>
          <p:nvPr userDrawn="1"/>
        </p:nvSpPr>
        <p:spPr>
          <a:xfrm>
            <a:off x="115147" y="106680"/>
            <a:ext cx="11961708" cy="6644642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dist="38100" dir="2700000" algn="tl" rotWithShape="0">
              <a:srgbClr val="C6E1FE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40E0ED1-828E-4C45-82D6-E7F54BBD3D6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898180" y="2787043"/>
            <a:ext cx="2500088" cy="563906"/>
          </a:xfr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 anchorCtr="0">
            <a:noAutofit/>
          </a:bodyPr>
          <a:lstStyle>
            <a:lvl1pPr algn="ctr">
              <a:defRPr lang="ko-KR" altLang="en-US" sz="5400" b="0" kern="1200" spc="-60" baseline="0" dirty="0">
                <a:ln w="3175"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9347E"/>
                </a:solidFill>
                <a:latin typeface="+mj-ea"/>
                <a:ea typeface="+mj-ea"/>
                <a:cs typeface="+mn-cs"/>
              </a:defRPr>
            </a:lvl1pPr>
          </a:lstStyle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dirty="0"/>
              <a:t>INDEX</a:t>
            </a:r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FFA8623D-4C85-4360-8750-DA1D4CBC485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898213" y="3639811"/>
            <a:ext cx="2500088" cy="315084"/>
          </a:xfrm>
        </p:spPr>
        <p:txBody>
          <a:bodyPr/>
          <a:lstStyle>
            <a:lvl1pPr algn="ctr">
              <a:defRPr sz="1800">
                <a:solidFill>
                  <a:srgbClr val="1B3C33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en-US" altLang="ko-KR" dirty="0"/>
              <a:t>RETRO BLUE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2E01CCC1-5029-4569-BB3D-B8BAF1AE3EFF}"/>
              </a:ext>
            </a:extLst>
          </p:cNvPr>
          <p:cNvGrpSpPr/>
          <p:nvPr userDrawn="1"/>
        </p:nvGrpSpPr>
        <p:grpSpPr>
          <a:xfrm>
            <a:off x="1898180" y="2340638"/>
            <a:ext cx="2500088" cy="2047837"/>
            <a:chOff x="1630316" y="2340638"/>
            <a:chExt cx="5852160" cy="2047837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4DCE90B3-9F83-4707-9680-9A0C8F7AED6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630316" y="4388475"/>
              <a:ext cx="5852160" cy="0"/>
            </a:xfrm>
            <a:prstGeom prst="line">
              <a:avLst/>
            </a:prstGeom>
            <a:ln w="88900">
              <a:solidFill>
                <a:srgbClr val="EE2F27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6515B552-588C-4C1A-AD40-B51748CCE76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630316" y="2340638"/>
              <a:ext cx="5852160" cy="0"/>
            </a:xfrm>
            <a:prstGeom prst="line">
              <a:avLst/>
            </a:prstGeom>
            <a:ln w="88900">
              <a:solidFill>
                <a:srgbClr val="EE2F27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타원 12">
            <a:extLst>
              <a:ext uri="{FF2B5EF4-FFF2-40B4-BE49-F238E27FC236}">
                <a16:creationId xmlns:a16="http://schemas.microsoft.com/office/drawing/2014/main" id="{4C550322-58AC-43B8-BE42-AB126E4F9A69}"/>
              </a:ext>
            </a:extLst>
          </p:cNvPr>
          <p:cNvSpPr/>
          <p:nvPr userDrawn="1"/>
        </p:nvSpPr>
        <p:spPr>
          <a:xfrm>
            <a:off x="3019340" y="2206491"/>
            <a:ext cx="257767" cy="257767"/>
          </a:xfrm>
          <a:prstGeom prst="ellipse">
            <a:avLst/>
          </a:prstGeom>
          <a:solidFill>
            <a:schemeClr val="bg1"/>
          </a:solidFill>
          <a:ln w="63500">
            <a:solidFill>
              <a:srgbClr val="EE2F27"/>
            </a:solidFill>
          </a:ln>
          <a:effectLst>
            <a:outerShdw dist="50800" dir="2700000" algn="ctr" rotWithShape="0">
              <a:srgbClr val="FCA0A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52000" tIns="45720" rIns="252000" bIns="45720" rtlCol="0" anchor="ctr" anchorCtr="0">
            <a:noAutofit/>
          </a:bodyPr>
          <a:lstStyle/>
          <a:p>
            <a:pPr lvl="0" indent="0" algn="di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ko-KR" altLang="en-US" sz="1200" b="0" spc="-60" baseline="0">
              <a:ln w="3175"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7A0E33E8-581D-4CE8-B43E-CAA09F3E45E0}"/>
              </a:ext>
            </a:extLst>
          </p:cNvPr>
          <p:cNvCxnSpPr/>
          <p:nvPr userDrawn="1"/>
        </p:nvCxnSpPr>
        <p:spPr>
          <a:xfrm>
            <a:off x="11809336" y="312420"/>
            <a:ext cx="0" cy="6179820"/>
          </a:xfrm>
          <a:prstGeom prst="line">
            <a:avLst/>
          </a:prstGeom>
          <a:solidFill>
            <a:srgbClr val="EE2F27"/>
          </a:solidFill>
          <a:ln w="12700">
            <a:solidFill>
              <a:schemeClr val="bg1">
                <a:lumMod val="95000"/>
                <a:alpha val="22000"/>
              </a:schemeClr>
            </a:solidFill>
            <a:headEnd type="oval"/>
            <a:tailEnd type="oval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5" name="그룹 4">
            <a:extLst>
              <a:ext uri="{FF2B5EF4-FFF2-40B4-BE49-F238E27FC236}">
                <a16:creationId xmlns:a16="http://schemas.microsoft.com/office/drawing/2014/main" id="{1F890D7C-E53F-4A37-A355-A39A6BD56DB4}"/>
              </a:ext>
            </a:extLst>
          </p:cNvPr>
          <p:cNvGrpSpPr/>
          <p:nvPr userDrawn="1"/>
        </p:nvGrpSpPr>
        <p:grpSpPr>
          <a:xfrm>
            <a:off x="3656042" y="4653353"/>
            <a:ext cx="657641" cy="339895"/>
            <a:chOff x="3155625" y="4597100"/>
            <a:chExt cx="875321" cy="452401"/>
          </a:xfrm>
        </p:grpSpPr>
        <p:cxnSp>
          <p:nvCxnSpPr>
            <p:cNvPr id="18" name="연결선: 구부러짐 17">
              <a:extLst>
                <a:ext uri="{FF2B5EF4-FFF2-40B4-BE49-F238E27FC236}">
                  <a16:creationId xmlns:a16="http://schemas.microsoft.com/office/drawing/2014/main" id="{81E92C13-7269-45F5-8EE6-964606365BEB}"/>
                </a:ext>
              </a:extLst>
            </p:cNvPr>
            <p:cNvCxnSpPr/>
            <p:nvPr userDrawn="1"/>
          </p:nvCxnSpPr>
          <p:spPr>
            <a:xfrm rot="5400000">
              <a:off x="3583906" y="4602461"/>
              <a:ext cx="447040" cy="447040"/>
            </a:xfrm>
            <a:prstGeom prst="curvedConnector3">
              <a:avLst/>
            </a:prstGeom>
            <a:solidFill>
              <a:srgbClr val="EE2F27"/>
            </a:solidFill>
            <a:ln w="88900">
              <a:solidFill>
                <a:srgbClr val="09347E"/>
              </a:solidFill>
            </a:ln>
            <a:effectLst>
              <a:outerShdw dist="50800" algn="ctr" rotWithShape="0">
                <a:srgbClr val="C6E1FE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연결선: 구부러짐 18">
              <a:extLst>
                <a:ext uri="{FF2B5EF4-FFF2-40B4-BE49-F238E27FC236}">
                  <a16:creationId xmlns:a16="http://schemas.microsoft.com/office/drawing/2014/main" id="{592C909D-E989-4974-8D3B-017A84F5F488}"/>
                </a:ext>
              </a:extLst>
            </p:cNvPr>
            <p:cNvCxnSpPr/>
            <p:nvPr userDrawn="1"/>
          </p:nvCxnSpPr>
          <p:spPr>
            <a:xfrm rot="5400000">
              <a:off x="3155625" y="4597100"/>
              <a:ext cx="447040" cy="447040"/>
            </a:xfrm>
            <a:prstGeom prst="curvedConnector3">
              <a:avLst/>
            </a:prstGeom>
            <a:solidFill>
              <a:srgbClr val="EE2F27"/>
            </a:solidFill>
            <a:ln w="88900">
              <a:solidFill>
                <a:srgbClr val="09347E"/>
              </a:solidFill>
            </a:ln>
            <a:effectLst>
              <a:outerShdw dist="50800" algn="ctr" rotWithShape="0">
                <a:srgbClr val="C6E1FE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DB26AAE5-8DB7-4D0F-9AC2-C6A427473D53}"/>
              </a:ext>
            </a:extLst>
          </p:cNvPr>
          <p:cNvGrpSpPr/>
          <p:nvPr userDrawn="1"/>
        </p:nvGrpSpPr>
        <p:grpSpPr>
          <a:xfrm>
            <a:off x="1939754" y="1670877"/>
            <a:ext cx="657641" cy="339895"/>
            <a:chOff x="1676574" y="1614624"/>
            <a:chExt cx="875321" cy="452401"/>
          </a:xfrm>
        </p:grpSpPr>
        <p:cxnSp>
          <p:nvCxnSpPr>
            <p:cNvPr id="20" name="연결선: 구부러짐 19">
              <a:extLst>
                <a:ext uri="{FF2B5EF4-FFF2-40B4-BE49-F238E27FC236}">
                  <a16:creationId xmlns:a16="http://schemas.microsoft.com/office/drawing/2014/main" id="{B464B79E-BD3D-4662-8FF1-B73CF9C10157}"/>
                </a:ext>
              </a:extLst>
            </p:cNvPr>
            <p:cNvCxnSpPr/>
            <p:nvPr userDrawn="1"/>
          </p:nvCxnSpPr>
          <p:spPr>
            <a:xfrm rot="5400000">
              <a:off x="2104855" y="1619985"/>
              <a:ext cx="447040" cy="447040"/>
            </a:xfrm>
            <a:prstGeom prst="curvedConnector3">
              <a:avLst/>
            </a:prstGeom>
            <a:solidFill>
              <a:srgbClr val="EE2F27"/>
            </a:solidFill>
            <a:ln w="88900">
              <a:solidFill>
                <a:srgbClr val="09347E"/>
              </a:solidFill>
            </a:ln>
            <a:effectLst>
              <a:outerShdw dist="50800" algn="ctr" rotWithShape="0">
                <a:srgbClr val="C6E1FE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1" name="연결선: 구부러짐 20">
              <a:extLst>
                <a:ext uri="{FF2B5EF4-FFF2-40B4-BE49-F238E27FC236}">
                  <a16:creationId xmlns:a16="http://schemas.microsoft.com/office/drawing/2014/main" id="{05679C22-8773-4DDC-83A6-B0ACA534EECF}"/>
                </a:ext>
              </a:extLst>
            </p:cNvPr>
            <p:cNvCxnSpPr/>
            <p:nvPr userDrawn="1"/>
          </p:nvCxnSpPr>
          <p:spPr>
            <a:xfrm rot="5400000">
              <a:off x="1676574" y="1614624"/>
              <a:ext cx="447040" cy="447040"/>
            </a:xfrm>
            <a:prstGeom prst="curvedConnector3">
              <a:avLst/>
            </a:prstGeom>
            <a:solidFill>
              <a:srgbClr val="EE2F27"/>
            </a:solidFill>
            <a:ln w="88900">
              <a:solidFill>
                <a:srgbClr val="09347E"/>
              </a:solidFill>
            </a:ln>
            <a:effectLst>
              <a:outerShdw dist="50800" algn="ctr" rotWithShape="0">
                <a:srgbClr val="C6E1FE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59062B2A-02D0-4ACF-B793-6C2B317ED7FB}"/>
              </a:ext>
            </a:extLst>
          </p:cNvPr>
          <p:cNvGrpSpPr/>
          <p:nvPr userDrawn="1"/>
        </p:nvGrpSpPr>
        <p:grpSpPr>
          <a:xfrm flipH="1">
            <a:off x="3656042" y="1663849"/>
            <a:ext cx="657641" cy="339895"/>
            <a:chOff x="1676574" y="1614624"/>
            <a:chExt cx="875321" cy="452401"/>
          </a:xfrm>
        </p:grpSpPr>
        <p:cxnSp>
          <p:nvCxnSpPr>
            <p:cNvPr id="23" name="연결선: 구부러짐 22">
              <a:extLst>
                <a:ext uri="{FF2B5EF4-FFF2-40B4-BE49-F238E27FC236}">
                  <a16:creationId xmlns:a16="http://schemas.microsoft.com/office/drawing/2014/main" id="{3057E9B9-DB05-4785-AADC-6204D18E1880}"/>
                </a:ext>
              </a:extLst>
            </p:cNvPr>
            <p:cNvCxnSpPr/>
            <p:nvPr userDrawn="1"/>
          </p:nvCxnSpPr>
          <p:spPr>
            <a:xfrm rot="5400000">
              <a:off x="2104855" y="1619985"/>
              <a:ext cx="447040" cy="447040"/>
            </a:xfrm>
            <a:prstGeom prst="curvedConnector3">
              <a:avLst/>
            </a:prstGeom>
            <a:solidFill>
              <a:srgbClr val="EE2F27"/>
            </a:solidFill>
            <a:ln w="88900">
              <a:solidFill>
                <a:srgbClr val="09347E"/>
              </a:solidFill>
            </a:ln>
            <a:effectLst>
              <a:outerShdw dist="50800" algn="ctr" rotWithShape="0">
                <a:srgbClr val="C6E1FE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4" name="연결선: 구부러짐 23">
              <a:extLst>
                <a:ext uri="{FF2B5EF4-FFF2-40B4-BE49-F238E27FC236}">
                  <a16:creationId xmlns:a16="http://schemas.microsoft.com/office/drawing/2014/main" id="{D95B4F83-5879-4BEB-95C1-1E53BA447E2A}"/>
                </a:ext>
              </a:extLst>
            </p:cNvPr>
            <p:cNvCxnSpPr/>
            <p:nvPr userDrawn="1"/>
          </p:nvCxnSpPr>
          <p:spPr>
            <a:xfrm rot="5400000">
              <a:off x="1676574" y="1614624"/>
              <a:ext cx="447040" cy="447040"/>
            </a:xfrm>
            <a:prstGeom prst="curvedConnector3">
              <a:avLst/>
            </a:prstGeom>
            <a:solidFill>
              <a:srgbClr val="EE2F27"/>
            </a:solidFill>
            <a:ln w="88900">
              <a:solidFill>
                <a:srgbClr val="09347E"/>
              </a:solidFill>
            </a:ln>
            <a:effectLst>
              <a:outerShdw dist="50800" algn="ctr" rotWithShape="0">
                <a:srgbClr val="C6E1FE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7CFC6D75-D1BE-4797-AD40-F16051333BB1}"/>
              </a:ext>
            </a:extLst>
          </p:cNvPr>
          <p:cNvGrpSpPr/>
          <p:nvPr userDrawn="1"/>
        </p:nvGrpSpPr>
        <p:grpSpPr>
          <a:xfrm flipH="1">
            <a:off x="1961825" y="4653172"/>
            <a:ext cx="657641" cy="339895"/>
            <a:chOff x="1676574" y="1614624"/>
            <a:chExt cx="875321" cy="452401"/>
          </a:xfrm>
        </p:grpSpPr>
        <p:cxnSp>
          <p:nvCxnSpPr>
            <p:cNvPr id="29" name="연결선: 구부러짐 28">
              <a:extLst>
                <a:ext uri="{FF2B5EF4-FFF2-40B4-BE49-F238E27FC236}">
                  <a16:creationId xmlns:a16="http://schemas.microsoft.com/office/drawing/2014/main" id="{CDAC713F-9A96-4DE6-820A-F12900B4A019}"/>
                </a:ext>
              </a:extLst>
            </p:cNvPr>
            <p:cNvCxnSpPr/>
            <p:nvPr userDrawn="1"/>
          </p:nvCxnSpPr>
          <p:spPr>
            <a:xfrm rot="5400000">
              <a:off x="2104855" y="1619985"/>
              <a:ext cx="447040" cy="447040"/>
            </a:xfrm>
            <a:prstGeom prst="curvedConnector3">
              <a:avLst/>
            </a:prstGeom>
            <a:solidFill>
              <a:srgbClr val="EE2F27"/>
            </a:solidFill>
            <a:ln w="88900">
              <a:solidFill>
                <a:srgbClr val="09347E"/>
              </a:solidFill>
            </a:ln>
            <a:effectLst>
              <a:outerShdw dist="50800" algn="ctr" rotWithShape="0">
                <a:srgbClr val="C6E1FE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0" name="연결선: 구부러짐 29">
              <a:extLst>
                <a:ext uri="{FF2B5EF4-FFF2-40B4-BE49-F238E27FC236}">
                  <a16:creationId xmlns:a16="http://schemas.microsoft.com/office/drawing/2014/main" id="{011EFEB5-DE0C-43EF-B93F-4FE2B4BFF9A2}"/>
                </a:ext>
              </a:extLst>
            </p:cNvPr>
            <p:cNvCxnSpPr/>
            <p:nvPr userDrawn="1"/>
          </p:nvCxnSpPr>
          <p:spPr>
            <a:xfrm rot="5400000">
              <a:off x="1676574" y="1614624"/>
              <a:ext cx="447040" cy="447040"/>
            </a:xfrm>
            <a:prstGeom prst="curvedConnector3">
              <a:avLst/>
            </a:prstGeom>
            <a:solidFill>
              <a:srgbClr val="EE2F27"/>
            </a:solidFill>
            <a:ln w="88900">
              <a:solidFill>
                <a:srgbClr val="09347E"/>
              </a:solidFill>
            </a:ln>
            <a:effectLst>
              <a:outerShdw dist="50800" algn="ctr" rotWithShape="0">
                <a:srgbClr val="C6E1FE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35" name="텍스트 개체 틀 34">
            <a:extLst>
              <a:ext uri="{FF2B5EF4-FFF2-40B4-BE49-F238E27FC236}">
                <a16:creationId xmlns:a16="http://schemas.microsoft.com/office/drawing/2014/main" id="{86052A59-21EA-42E1-AAD0-D479A0178AB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835997" y="1671638"/>
            <a:ext cx="4535266" cy="3443287"/>
          </a:xfrm>
        </p:spPr>
        <p:txBody>
          <a:bodyPr/>
          <a:lstStyle>
            <a:lvl1pPr algn="l">
              <a:defRPr sz="1800" b="1">
                <a:solidFill>
                  <a:srgbClr val="EE2F27"/>
                </a:solidFill>
                <a:latin typeface="+mj-ea"/>
                <a:ea typeface="+mj-ea"/>
              </a:defRPr>
            </a:lvl1pPr>
            <a:lvl2pPr algn="l">
              <a:defRPr b="1">
                <a:solidFill>
                  <a:schemeClr val="bg1"/>
                </a:solidFill>
              </a:defRPr>
            </a:lvl2pPr>
            <a:lvl3pPr algn="l">
              <a:defRPr b="1">
                <a:solidFill>
                  <a:schemeClr val="bg1"/>
                </a:solidFill>
              </a:defRPr>
            </a:lvl3pPr>
            <a:lvl4pPr algn="l">
              <a:defRPr b="1">
                <a:solidFill>
                  <a:schemeClr val="bg1"/>
                </a:solidFill>
              </a:defRPr>
            </a:lvl4pPr>
            <a:lvl5pPr algn="l"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ko-KR" dirty="0"/>
              <a:t>1</a:t>
            </a:r>
          </a:p>
          <a:p>
            <a:pPr lvl="0"/>
            <a:endParaRPr lang="en-US" altLang="ko-KR" dirty="0"/>
          </a:p>
          <a:p>
            <a:pPr lvl="0"/>
            <a:r>
              <a:rPr lang="en-US" altLang="ko-KR" dirty="0"/>
              <a:t>2</a:t>
            </a:r>
          </a:p>
          <a:p>
            <a:pPr lvl="0"/>
            <a:endParaRPr lang="en-US" altLang="ko-KR" dirty="0"/>
          </a:p>
          <a:p>
            <a:pPr lvl="0"/>
            <a:r>
              <a:rPr lang="en-US" altLang="ko-KR" dirty="0"/>
              <a:t>3</a:t>
            </a:r>
          </a:p>
          <a:p>
            <a:pPr lvl="0"/>
            <a:endParaRPr lang="en-US" altLang="ko-KR" dirty="0"/>
          </a:p>
          <a:p>
            <a:pPr lvl="0"/>
            <a:r>
              <a:rPr lang="en-US" altLang="ko-KR" dirty="0"/>
              <a:t>4</a:t>
            </a:r>
          </a:p>
          <a:p>
            <a:pPr lvl="0"/>
            <a:endParaRPr lang="en-US" altLang="ko-KR" dirty="0"/>
          </a:p>
          <a:p>
            <a:pPr lvl="0"/>
            <a:r>
              <a:rPr lang="en-US" altLang="ko-KR" dirty="0"/>
              <a:t>5</a:t>
            </a: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50F203C1-426F-4C4D-AE3B-67C8C951C69B}"/>
              </a:ext>
            </a:extLst>
          </p:cNvPr>
          <p:cNvCxnSpPr/>
          <p:nvPr userDrawn="1"/>
        </p:nvCxnSpPr>
        <p:spPr>
          <a:xfrm>
            <a:off x="6121194" y="595746"/>
            <a:ext cx="0" cy="5666509"/>
          </a:xfrm>
          <a:prstGeom prst="line">
            <a:avLst/>
          </a:prstGeom>
          <a:ln w="31750">
            <a:solidFill>
              <a:schemeClr val="bg1">
                <a:lumMod val="9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7373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DAE1C1E9-D575-403C-B22E-768C6E633C1E}"/>
              </a:ext>
            </a:extLst>
          </p:cNvPr>
          <p:cNvSpPr/>
          <p:nvPr userDrawn="1"/>
        </p:nvSpPr>
        <p:spPr>
          <a:xfrm>
            <a:off x="4303341" y="0"/>
            <a:ext cx="7888659" cy="6857999"/>
          </a:xfrm>
          <a:prstGeom prst="rect">
            <a:avLst/>
          </a:prstGeom>
          <a:solidFill>
            <a:srgbClr val="0934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40E0ED1-828E-4C45-82D6-E7F54BBD3D6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70663" y="2787043"/>
            <a:ext cx="2500088" cy="563906"/>
          </a:xfr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 anchorCtr="0">
            <a:noAutofit/>
          </a:bodyPr>
          <a:lstStyle>
            <a:lvl1pPr algn="ctr">
              <a:defRPr lang="ko-KR" altLang="en-US" sz="5400" b="0" kern="1200" spc="-60" baseline="0" dirty="0">
                <a:ln w="3175"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9347E"/>
                </a:solidFill>
                <a:latin typeface="+mj-ea"/>
                <a:ea typeface="+mj-ea"/>
                <a:cs typeface="+mn-cs"/>
              </a:defRPr>
            </a:lvl1pPr>
          </a:lstStyle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dirty="0"/>
              <a:t>INDEX</a:t>
            </a:r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FFA8623D-4C85-4360-8750-DA1D4CBC485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70696" y="3639811"/>
            <a:ext cx="2500088" cy="315084"/>
          </a:xfrm>
        </p:spPr>
        <p:txBody>
          <a:bodyPr/>
          <a:lstStyle>
            <a:lvl1pPr algn="ctr">
              <a:defRPr sz="1800">
                <a:solidFill>
                  <a:srgbClr val="1B3C33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en-US" altLang="ko-KR" dirty="0"/>
              <a:t>RETRO BLUE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2E01CCC1-5029-4569-BB3D-B8BAF1AE3EFF}"/>
              </a:ext>
            </a:extLst>
          </p:cNvPr>
          <p:cNvGrpSpPr/>
          <p:nvPr userDrawn="1"/>
        </p:nvGrpSpPr>
        <p:grpSpPr>
          <a:xfrm>
            <a:off x="870663" y="2340638"/>
            <a:ext cx="2500088" cy="2047837"/>
            <a:chOff x="1630316" y="2340638"/>
            <a:chExt cx="5852160" cy="2047837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4DCE90B3-9F83-4707-9680-9A0C8F7AED6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630316" y="4388475"/>
              <a:ext cx="5852160" cy="0"/>
            </a:xfrm>
            <a:prstGeom prst="line">
              <a:avLst/>
            </a:prstGeom>
            <a:ln w="88900">
              <a:solidFill>
                <a:srgbClr val="EE2F27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6515B552-588C-4C1A-AD40-B51748CCE76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630316" y="2340638"/>
              <a:ext cx="5852160" cy="0"/>
            </a:xfrm>
            <a:prstGeom prst="line">
              <a:avLst/>
            </a:prstGeom>
            <a:ln w="88900">
              <a:solidFill>
                <a:srgbClr val="EE2F27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타원 12">
            <a:extLst>
              <a:ext uri="{FF2B5EF4-FFF2-40B4-BE49-F238E27FC236}">
                <a16:creationId xmlns:a16="http://schemas.microsoft.com/office/drawing/2014/main" id="{4C550322-58AC-43B8-BE42-AB126E4F9A69}"/>
              </a:ext>
            </a:extLst>
          </p:cNvPr>
          <p:cNvSpPr/>
          <p:nvPr userDrawn="1"/>
        </p:nvSpPr>
        <p:spPr>
          <a:xfrm>
            <a:off x="1991823" y="2206491"/>
            <a:ext cx="257767" cy="257767"/>
          </a:xfrm>
          <a:prstGeom prst="ellipse">
            <a:avLst/>
          </a:prstGeom>
          <a:solidFill>
            <a:schemeClr val="bg1"/>
          </a:solidFill>
          <a:ln w="63500">
            <a:solidFill>
              <a:srgbClr val="EE2F27"/>
            </a:solidFill>
          </a:ln>
          <a:effectLst>
            <a:outerShdw dist="50800" dir="2700000" algn="ctr" rotWithShape="0">
              <a:srgbClr val="FCA0A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52000" tIns="45720" rIns="252000" bIns="45720" rtlCol="0" anchor="ctr" anchorCtr="0">
            <a:noAutofit/>
          </a:bodyPr>
          <a:lstStyle/>
          <a:p>
            <a:pPr lvl="0" indent="0" algn="di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ko-KR" altLang="en-US" sz="1200" b="0" spc="-60" baseline="0">
              <a:ln w="3175"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4C02E6AB-394C-4711-A466-A11C740C1465}"/>
              </a:ext>
            </a:extLst>
          </p:cNvPr>
          <p:cNvCxnSpPr/>
          <p:nvPr userDrawn="1"/>
        </p:nvCxnSpPr>
        <p:spPr>
          <a:xfrm>
            <a:off x="301419" y="312420"/>
            <a:ext cx="0" cy="6179820"/>
          </a:xfrm>
          <a:prstGeom prst="line">
            <a:avLst/>
          </a:prstGeom>
          <a:solidFill>
            <a:srgbClr val="EE2F27"/>
          </a:solidFill>
          <a:ln w="12700">
            <a:solidFill>
              <a:schemeClr val="bg1">
                <a:lumMod val="95000"/>
              </a:schemeClr>
            </a:solidFill>
            <a:headEnd type="oval"/>
            <a:tailEnd type="oval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7A0E33E8-581D-4CE8-B43E-CAA09F3E45E0}"/>
              </a:ext>
            </a:extLst>
          </p:cNvPr>
          <p:cNvCxnSpPr/>
          <p:nvPr userDrawn="1"/>
        </p:nvCxnSpPr>
        <p:spPr>
          <a:xfrm>
            <a:off x="11809336" y="312420"/>
            <a:ext cx="0" cy="6179820"/>
          </a:xfrm>
          <a:prstGeom prst="line">
            <a:avLst/>
          </a:prstGeom>
          <a:solidFill>
            <a:srgbClr val="EE2F27"/>
          </a:solidFill>
          <a:ln w="12700">
            <a:solidFill>
              <a:schemeClr val="bg1">
                <a:lumMod val="95000"/>
                <a:alpha val="22000"/>
              </a:schemeClr>
            </a:solidFill>
            <a:headEnd type="oval"/>
            <a:tailEnd type="oval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5" name="그룹 4">
            <a:extLst>
              <a:ext uri="{FF2B5EF4-FFF2-40B4-BE49-F238E27FC236}">
                <a16:creationId xmlns:a16="http://schemas.microsoft.com/office/drawing/2014/main" id="{1F890D7C-E53F-4A37-A355-A39A6BD56DB4}"/>
              </a:ext>
            </a:extLst>
          </p:cNvPr>
          <p:cNvGrpSpPr/>
          <p:nvPr userDrawn="1"/>
        </p:nvGrpSpPr>
        <p:grpSpPr>
          <a:xfrm>
            <a:off x="2628525" y="4653353"/>
            <a:ext cx="657641" cy="339895"/>
            <a:chOff x="3155625" y="4597100"/>
            <a:chExt cx="875321" cy="452401"/>
          </a:xfrm>
        </p:grpSpPr>
        <p:cxnSp>
          <p:nvCxnSpPr>
            <p:cNvPr id="18" name="연결선: 구부러짐 17">
              <a:extLst>
                <a:ext uri="{FF2B5EF4-FFF2-40B4-BE49-F238E27FC236}">
                  <a16:creationId xmlns:a16="http://schemas.microsoft.com/office/drawing/2014/main" id="{81E92C13-7269-45F5-8EE6-964606365BEB}"/>
                </a:ext>
              </a:extLst>
            </p:cNvPr>
            <p:cNvCxnSpPr/>
            <p:nvPr userDrawn="1"/>
          </p:nvCxnSpPr>
          <p:spPr>
            <a:xfrm rot="5400000">
              <a:off x="3583906" y="4602461"/>
              <a:ext cx="447040" cy="447040"/>
            </a:xfrm>
            <a:prstGeom prst="curvedConnector3">
              <a:avLst/>
            </a:prstGeom>
            <a:solidFill>
              <a:srgbClr val="EE2F27"/>
            </a:solidFill>
            <a:ln w="88900">
              <a:solidFill>
                <a:srgbClr val="09347E"/>
              </a:solidFill>
            </a:ln>
            <a:effectLst>
              <a:outerShdw dist="50800" algn="ctr" rotWithShape="0">
                <a:srgbClr val="C6E1FE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연결선: 구부러짐 18">
              <a:extLst>
                <a:ext uri="{FF2B5EF4-FFF2-40B4-BE49-F238E27FC236}">
                  <a16:creationId xmlns:a16="http://schemas.microsoft.com/office/drawing/2014/main" id="{592C909D-E989-4974-8D3B-017A84F5F488}"/>
                </a:ext>
              </a:extLst>
            </p:cNvPr>
            <p:cNvCxnSpPr/>
            <p:nvPr userDrawn="1"/>
          </p:nvCxnSpPr>
          <p:spPr>
            <a:xfrm rot="5400000">
              <a:off x="3155625" y="4597100"/>
              <a:ext cx="447040" cy="447040"/>
            </a:xfrm>
            <a:prstGeom prst="curvedConnector3">
              <a:avLst/>
            </a:prstGeom>
            <a:solidFill>
              <a:srgbClr val="EE2F27"/>
            </a:solidFill>
            <a:ln w="88900">
              <a:solidFill>
                <a:srgbClr val="09347E"/>
              </a:solidFill>
            </a:ln>
            <a:effectLst>
              <a:outerShdw dist="50800" algn="ctr" rotWithShape="0">
                <a:srgbClr val="C6E1FE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DB26AAE5-8DB7-4D0F-9AC2-C6A427473D53}"/>
              </a:ext>
            </a:extLst>
          </p:cNvPr>
          <p:cNvGrpSpPr/>
          <p:nvPr userDrawn="1"/>
        </p:nvGrpSpPr>
        <p:grpSpPr>
          <a:xfrm>
            <a:off x="912237" y="1670877"/>
            <a:ext cx="657641" cy="339895"/>
            <a:chOff x="1676574" y="1614624"/>
            <a:chExt cx="875321" cy="452401"/>
          </a:xfrm>
        </p:grpSpPr>
        <p:cxnSp>
          <p:nvCxnSpPr>
            <p:cNvPr id="20" name="연결선: 구부러짐 19">
              <a:extLst>
                <a:ext uri="{FF2B5EF4-FFF2-40B4-BE49-F238E27FC236}">
                  <a16:creationId xmlns:a16="http://schemas.microsoft.com/office/drawing/2014/main" id="{B464B79E-BD3D-4662-8FF1-B73CF9C10157}"/>
                </a:ext>
              </a:extLst>
            </p:cNvPr>
            <p:cNvCxnSpPr/>
            <p:nvPr userDrawn="1"/>
          </p:nvCxnSpPr>
          <p:spPr>
            <a:xfrm rot="5400000">
              <a:off x="2104855" y="1619985"/>
              <a:ext cx="447040" cy="447040"/>
            </a:xfrm>
            <a:prstGeom prst="curvedConnector3">
              <a:avLst/>
            </a:prstGeom>
            <a:solidFill>
              <a:srgbClr val="EE2F27"/>
            </a:solidFill>
            <a:ln w="88900">
              <a:solidFill>
                <a:srgbClr val="09347E"/>
              </a:solidFill>
            </a:ln>
            <a:effectLst>
              <a:outerShdw dist="50800" algn="ctr" rotWithShape="0">
                <a:srgbClr val="C6E1FE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1" name="연결선: 구부러짐 20">
              <a:extLst>
                <a:ext uri="{FF2B5EF4-FFF2-40B4-BE49-F238E27FC236}">
                  <a16:creationId xmlns:a16="http://schemas.microsoft.com/office/drawing/2014/main" id="{05679C22-8773-4DDC-83A6-B0ACA534EECF}"/>
                </a:ext>
              </a:extLst>
            </p:cNvPr>
            <p:cNvCxnSpPr/>
            <p:nvPr userDrawn="1"/>
          </p:nvCxnSpPr>
          <p:spPr>
            <a:xfrm rot="5400000">
              <a:off x="1676574" y="1614624"/>
              <a:ext cx="447040" cy="447040"/>
            </a:xfrm>
            <a:prstGeom prst="curvedConnector3">
              <a:avLst/>
            </a:prstGeom>
            <a:solidFill>
              <a:srgbClr val="EE2F27"/>
            </a:solidFill>
            <a:ln w="88900">
              <a:solidFill>
                <a:srgbClr val="09347E"/>
              </a:solidFill>
            </a:ln>
            <a:effectLst>
              <a:outerShdw dist="50800" algn="ctr" rotWithShape="0">
                <a:srgbClr val="C6E1FE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59062B2A-02D0-4ACF-B793-6C2B317ED7FB}"/>
              </a:ext>
            </a:extLst>
          </p:cNvPr>
          <p:cNvGrpSpPr/>
          <p:nvPr userDrawn="1"/>
        </p:nvGrpSpPr>
        <p:grpSpPr>
          <a:xfrm flipH="1">
            <a:off x="2628525" y="1663849"/>
            <a:ext cx="657641" cy="339895"/>
            <a:chOff x="1676574" y="1614624"/>
            <a:chExt cx="875321" cy="452401"/>
          </a:xfrm>
        </p:grpSpPr>
        <p:cxnSp>
          <p:nvCxnSpPr>
            <p:cNvPr id="23" name="연결선: 구부러짐 22">
              <a:extLst>
                <a:ext uri="{FF2B5EF4-FFF2-40B4-BE49-F238E27FC236}">
                  <a16:creationId xmlns:a16="http://schemas.microsoft.com/office/drawing/2014/main" id="{3057E9B9-DB05-4785-AADC-6204D18E1880}"/>
                </a:ext>
              </a:extLst>
            </p:cNvPr>
            <p:cNvCxnSpPr/>
            <p:nvPr userDrawn="1"/>
          </p:nvCxnSpPr>
          <p:spPr>
            <a:xfrm rot="5400000">
              <a:off x="2104855" y="1619985"/>
              <a:ext cx="447040" cy="447040"/>
            </a:xfrm>
            <a:prstGeom prst="curvedConnector3">
              <a:avLst/>
            </a:prstGeom>
            <a:solidFill>
              <a:srgbClr val="EE2F27"/>
            </a:solidFill>
            <a:ln w="88900">
              <a:solidFill>
                <a:srgbClr val="09347E"/>
              </a:solidFill>
            </a:ln>
            <a:effectLst>
              <a:outerShdw dist="50800" algn="ctr" rotWithShape="0">
                <a:srgbClr val="C6E1FE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4" name="연결선: 구부러짐 23">
              <a:extLst>
                <a:ext uri="{FF2B5EF4-FFF2-40B4-BE49-F238E27FC236}">
                  <a16:creationId xmlns:a16="http://schemas.microsoft.com/office/drawing/2014/main" id="{D95B4F83-5879-4BEB-95C1-1E53BA447E2A}"/>
                </a:ext>
              </a:extLst>
            </p:cNvPr>
            <p:cNvCxnSpPr/>
            <p:nvPr userDrawn="1"/>
          </p:nvCxnSpPr>
          <p:spPr>
            <a:xfrm rot="5400000">
              <a:off x="1676574" y="1614624"/>
              <a:ext cx="447040" cy="447040"/>
            </a:xfrm>
            <a:prstGeom prst="curvedConnector3">
              <a:avLst/>
            </a:prstGeom>
            <a:solidFill>
              <a:srgbClr val="EE2F27"/>
            </a:solidFill>
            <a:ln w="88900">
              <a:solidFill>
                <a:srgbClr val="09347E"/>
              </a:solidFill>
            </a:ln>
            <a:effectLst>
              <a:outerShdw dist="50800" algn="ctr" rotWithShape="0">
                <a:srgbClr val="C6E1FE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7CFC6D75-D1BE-4797-AD40-F16051333BB1}"/>
              </a:ext>
            </a:extLst>
          </p:cNvPr>
          <p:cNvGrpSpPr/>
          <p:nvPr userDrawn="1"/>
        </p:nvGrpSpPr>
        <p:grpSpPr>
          <a:xfrm flipH="1">
            <a:off x="934308" y="4653172"/>
            <a:ext cx="657641" cy="339895"/>
            <a:chOff x="1676574" y="1614624"/>
            <a:chExt cx="875321" cy="452401"/>
          </a:xfrm>
        </p:grpSpPr>
        <p:cxnSp>
          <p:nvCxnSpPr>
            <p:cNvPr id="29" name="연결선: 구부러짐 28">
              <a:extLst>
                <a:ext uri="{FF2B5EF4-FFF2-40B4-BE49-F238E27FC236}">
                  <a16:creationId xmlns:a16="http://schemas.microsoft.com/office/drawing/2014/main" id="{CDAC713F-9A96-4DE6-820A-F12900B4A019}"/>
                </a:ext>
              </a:extLst>
            </p:cNvPr>
            <p:cNvCxnSpPr/>
            <p:nvPr userDrawn="1"/>
          </p:nvCxnSpPr>
          <p:spPr>
            <a:xfrm rot="5400000">
              <a:off x="2104855" y="1619985"/>
              <a:ext cx="447040" cy="447040"/>
            </a:xfrm>
            <a:prstGeom prst="curvedConnector3">
              <a:avLst/>
            </a:prstGeom>
            <a:solidFill>
              <a:srgbClr val="EE2F27"/>
            </a:solidFill>
            <a:ln w="88900">
              <a:solidFill>
                <a:srgbClr val="09347E"/>
              </a:solidFill>
            </a:ln>
            <a:effectLst>
              <a:outerShdw dist="50800" algn="ctr" rotWithShape="0">
                <a:srgbClr val="C6E1FE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0" name="연결선: 구부러짐 29">
              <a:extLst>
                <a:ext uri="{FF2B5EF4-FFF2-40B4-BE49-F238E27FC236}">
                  <a16:creationId xmlns:a16="http://schemas.microsoft.com/office/drawing/2014/main" id="{011EFEB5-DE0C-43EF-B93F-4FE2B4BFF9A2}"/>
                </a:ext>
              </a:extLst>
            </p:cNvPr>
            <p:cNvCxnSpPr/>
            <p:nvPr userDrawn="1"/>
          </p:nvCxnSpPr>
          <p:spPr>
            <a:xfrm rot="5400000">
              <a:off x="1676574" y="1614624"/>
              <a:ext cx="447040" cy="447040"/>
            </a:xfrm>
            <a:prstGeom prst="curvedConnector3">
              <a:avLst/>
            </a:prstGeom>
            <a:solidFill>
              <a:srgbClr val="EE2F27"/>
            </a:solidFill>
            <a:ln w="88900">
              <a:solidFill>
                <a:srgbClr val="09347E"/>
              </a:solidFill>
            </a:ln>
            <a:effectLst>
              <a:outerShdw dist="50800" algn="ctr" rotWithShape="0">
                <a:srgbClr val="C6E1FE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35" name="텍스트 개체 틀 34">
            <a:extLst>
              <a:ext uri="{FF2B5EF4-FFF2-40B4-BE49-F238E27FC236}">
                <a16:creationId xmlns:a16="http://schemas.microsoft.com/office/drawing/2014/main" id="{86052A59-21EA-42E1-AAD0-D479A0178AB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350261" y="1671638"/>
            <a:ext cx="6459151" cy="3443287"/>
          </a:xfrm>
        </p:spPr>
        <p:txBody>
          <a:bodyPr/>
          <a:lstStyle>
            <a:lvl1pPr algn="l">
              <a:defRPr b="1">
                <a:solidFill>
                  <a:schemeClr val="bg1"/>
                </a:solidFill>
                <a:latin typeface="+mj-ea"/>
                <a:ea typeface="+mj-ea"/>
              </a:defRPr>
            </a:lvl1pPr>
            <a:lvl2pPr algn="l">
              <a:defRPr b="1">
                <a:solidFill>
                  <a:schemeClr val="bg1"/>
                </a:solidFill>
              </a:defRPr>
            </a:lvl2pPr>
            <a:lvl3pPr algn="l">
              <a:defRPr b="1">
                <a:solidFill>
                  <a:schemeClr val="bg1"/>
                </a:solidFill>
              </a:defRPr>
            </a:lvl3pPr>
            <a:lvl4pPr algn="l">
              <a:defRPr b="1">
                <a:solidFill>
                  <a:schemeClr val="bg1"/>
                </a:solidFill>
              </a:defRPr>
            </a:lvl4pPr>
            <a:lvl5pPr algn="l"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ko-KR" dirty="0"/>
              <a:t>1</a:t>
            </a:r>
          </a:p>
          <a:p>
            <a:pPr lvl="0"/>
            <a:endParaRPr lang="en-US" altLang="ko-KR" dirty="0"/>
          </a:p>
          <a:p>
            <a:pPr lvl="0"/>
            <a:r>
              <a:rPr lang="en-US" altLang="ko-KR" dirty="0"/>
              <a:t>2</a:t>
            </a:r>
          </a:p>
          <a:p>
            <a:pPr lvl="0"/>
            <a:endParaRPr lang="en-US" altLang="ko-KR" dirty="0"/>
          </a:p>
          <a:p>
            <a:pPr lvl="0"/>
            <a:r>
              <a:rPr lang="en-US" altLang="ko-KR" dirty="0"/>
              <a:t>3</a:t>
            </a:r>
          </a:p>
          <a:p>
            <a:pPr lvl="0"/>
            <a:endParaRPr lang="en-US" altLang="ko-KR" dirty="0"/>
          </a:p>
          <a:p>
            <a:pPr lvl="0"/>
            <a:r>
              <a:rPr lang="en-US" altLang="ko-KR" dirty="0"/>
              <a:t>4</a:t>
            </a:r>
          </a:p>
          <a:p>
            <a:pPr lvl="0"/>
            <a:endParaRPr lang="en-US" altLang="ko-KR" dirty="0"/>
          </a:p>
          <a:p>
            <a:pPr lvl="0"/>
            <a:r>
              <a:rPr lang="en-US" altLang="ko-KR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504700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925ED58B-340A-446B-8553-DAD393ED2373}"/>
              </a:ext>
            </a:extLst>
          </p:cNvPr>
          <p:cNvSpPr/>
          <p:nvPr userDrawn="1"/>
        </p:nvSpPr>
        <p:spPr>
          <a:xfrm>
            <a:off x="115147" y="106680"/>
            <a:ext cx="11961708" cy="6644642"/>
          </a:xfrm>
          <a:prstGeom prst="rect">
            <a:avLst/>
          </a:prstGeom>
          <a:solidFill>
            <a:srgbClr val="FFFFFF"/>
          </a:solidFill>
          <a:ln>
            <a:solidFill>
              <a:srgbClr val="FFF1EE"/>
            </a:solidFill>
          </a:ln>
          <a:effectLst>
            <a:outerShdw dist="101600" dir="2700000" algn="tl" rotWithShape="0">
              <a:srgbClr val="C6E1FE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DD809F4-EA81-435E-80E5-418D3154F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3308" y="704494"/>
            <a:ext cx="9085386" cy="567808"/>
          </a:xfrm>
          <a:ln w="3175">
            <a:solidFill>
              <a:schemeClr val="bg1">
                <a:lumMod val="85000"/>
                <a:alpha val="5000"/>
              </a:schemeClr>
            </a:solidFill>
          </a:ln>
        </p:spPr>
        <p:txBody>
          <a:bodyPr/>
          <a:lstStyle>
            <a:lvl1pPr algn="ctr">
              <a:lnSpc>
                <a:spcPct val="100000"/>
              </a:lnSpc>
              <a:defRPr sz="3200">
                <a:solidFill>
                  <a:srgbClr val="09347E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ADB5D1-B01E-4FDA-8BC6-C5C300BE6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397486" y="6341589"/>
            <a:ext cx="2150751" cy="296862"/>
          </a:xfrm>
        </p:spPr>
        <p:txBody>
          <a:bodyPr vert="horz" lIns="0" tIns="0" rIns="0" bIns="0" rtlCol="0" anchor="ctr" anchorCtr="0">
            <a:noAutofit/>
          </a:bodyPr>
          <a:lstStyle>
            <a:lvl1pPr algn="dist">
              <a:defRPr lang="en-US" altLang="ko-KR" sz="700" b="1" smtClean="0">
                <a:solidFill>
                  <a:srgbClr val="FF0000"/>
                </a:solidFill>
                <a:latin typeface="+mj-ea"/>
                <a:ea typeface="+mj-ea"/>
              </a:defRPr>
            </a:lvl1pPr>
          </a:lstStyle>
          <a:p>
            <a:r>
              <a:rPr lang="en-US" dirty="0"/>
              <a:t>Designed By </a:t>
            </a:r>
            <a:r>
              <a:rPr lang="en-US" dirty="0" err="1"/>
              <a:t>L@rgo</a:t>
            </a:r>
            <a:r>
              <a:rPr lang="en-US" dirty="0"/>
              <a:t>. ADSTORE</a:t>
            </a:r>
          </a:p>
        </p:txBody>
      </p:sp>
      <p:sp>
        <p:nvSpPr>
          <p:cNvPr id="37" name="텍스트 개체 틀 36">
            <a:extLst>
              <a:ext uri="{FF2B5EF4-FFF2-40B4-BE49-F238E27FC236}">
                <a16:creationId xmlns:a16="http://schemas.microsoft.com/office/drawing/2014/main" id="{569FA345-5704-4A46-B28F-CF0F86DF102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0906" y="1777999"/>
            <a:ext cx="9390178" cy="4375507"/>
          </a:xfr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 anchorCtr="0">
            <a:normAutofit/>
          </a:bodyPr>
          <a:lstStyle>
            <a:lvl1pPr>
              <a:defRPr lang="ko-KR" altLang="en-US" sz="1400" b="0" kern="1200" spc="-6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defRPr lang="ko-KR" altLang="en-US" smtClean="0"/>
            </a:lvl2pPr>
            <a:lvl3pPr>
              <a:defRPr lang="ko-KR" altLang="en-US" smtClean="0"/>
            </a:lvl3pPr>
            <a:lvl4pPr>
              <a:defRPr lang="ko-KR" altLang="en-US" smtClean="0"/>
            </a:lvl4pPr>
            <a:lvl5pPr>
              <a:defRPr lang="ko-KR" altLang="en-US"/>
            </a:lvl5pPr>
          </a:lstStyle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마스터 텍스트 스타일 편집</a:t>
            </a:r>
          </a:p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둘째 수준</a:t>
            </a:r>
          </a:p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셋째 수준</a:t>
            </a:r>
          </a:p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넷째 수준</a:t>
            </a:r>
          </a:p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다섯째 수준</a:t>
            </a:r>
          </a:p>
        </p:txBody>
      </p:sp>
      <p:sp>
        <p:nvSpPr>
          <p:cNvPr id="21" name="부제목 2">
            <a:extLst>
              <a:ext uri="{FF2B5EF4-FFF2-40B4-BE49-F238E27FC236}">
                <a16:creationId xmlns:a16="http://schemas.microsoft.com/office/drawing/2014/main" id="{548CB892-5BC7-4AB8-BAF7-675F948D0BB7}"/>
              </a:ext>
            </a:extLst>
          </p:cNvPr>
          <p:cNvSpPr>
            <a:spLocks noGrp="1"/>
          </p:cNvSpPr>
          <p:nvPr>
            <p:ph type="subTitle" idx="14" hasCustomPrompt="1"/>
          </p:nvPr>
        </p:nvSpPr>
        <p:spPr>
          <a:xfrm>
            <a:off x="4278914" y="323571"/>
            <a:ext cx="3657610" cy="264513"/>
          </a:xfrm>
          <a:prstGeom prst="plaque">
            <a:avLst>
              <a:gd name="adj" fmla="val 6969"/>
            </a:avLst>
          </a:prstGeom>
          <a:solidFill>
            <a:srgbClr val="EE2F27"/>
          </a:solidFill>
          <a:ln w="3175">
            <a:noFill/>
          </a:ln>
          <a:effectLst>
            <a:outerShdw dist="38100" dir="2700000" algn="tl" rotWithShape="0">
              <a:srgbClr val="FCA0A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180000" tIns="45720" rIns="180000" bIns="45720" rtlCol="0" anchor="ctr" anchorCtr="0">
            <a:noAutofit/>
          </a:bodyPr>
          <a:lstStyle>
            <a:lvl1pPr algn="dist">
              <a:lnSpc>
                <a:spcPct val="100000"/>
              </a:lnSpc>
              <a:defRPr lang="ko-KR" altLang="en-US" sz="1000" b="0" dirty="0">
                <a:ln w="317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F4E5D4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en-US" altLang="ko-KR" dirty="0"/>
              <a:t>POWERPOINT TEMPLATE RELEASE</a:t>
            </a:r>
            <a:endParaRPr lang="ko-KR" altLang="en-US" dirty="0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F4511E52-C604-4BF8-A107-C04B58CEF426}"/>
              </a:ext>
            </a:extLst>
          </p:cNvPr>
          <p:cNvGrpSpPr/>
          <p:nvPr userDrawn="1"/>
        </p:nvGrpSpPr>
        <p:grpSpPr>
          <a:xfrm>
            <a:off x="300038" y="324349"/>
            <a:ext cx="11591925" cy="6179820"/>
            <a:chOff x="2821647" y="312420"/>
            <a:chExt cx="10538114" cy="6179820"/>
          </a:xfrm>
        </p:grpSpPr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27CFBC80-AD42-4FBF-A4A3-D6B621B7D4DA}"/>
                </a:ext>
              </a:extLst>
            </p:cNvPr>
            <p:cNvCxnSpPr/>
            <p:nvPr userDrawn="1"/>
          </p:nvCxnSpPr>
          <p:spPr>
            <a:xfrm>
              <a:off x="2821647" y="312420"/>
              <a:ext cx="0" cy="6179820"/>
            </a:xfrm>
            <a:prstGeom prst="line">
              <a:avLst/>
            </a:prstGeom>
            <a:solidFill>
              <a:srgbClr val="EE2F27"/>
            </a:solidFill>
            <a:ln w="12700">
              <a:solidFill>
                <a:schemeClr val="bg1">
                  <a:lumMod val="95000"/>
                </a:schemeClr>
              </a:solidFill>
              <a:headEnd type="oval"/>
              <a:tailEnd type="oval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1862EDAA-BF1C-4D2D-86C9-DBAFF0FF3099}"/>
                </a:ext>
              </a:extLst>
            </p:cNvPr>
            <p:cNvCxnSpPr/>
            <p:nvPr userDrawn="1"/>
          </p:nvCxnSpPr>
          <p:spPr>
            <a:xfrm>
              <a:off x="13359761" y="312420"/>
              <a:ext cx="0" cy="6179820"/>
            </a:xfrm>
            <a:prstGeom prst="line">
              <a:avLst/>
            </a:prstGeom>
            <a:solidFill>
              <a:srgbClr val="EE2F27"/>
            </a:solidFill>
            <a:ln w="12700">
              <a:solidFill>
                <a:schemeClr val="bg1">
                  <a:lumMod val="95000"/>
                </a:schemeClr>
              </a:solidFill>
              <a:headEnd type="oval"/>
              <a:tailEnd type="oval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E24271D3-E583-4E6B-A85A-1601A6F5D789}"/>
              </a:ext>
            </a:extLst>
          </p:cNvPr>
          <p:cNvCxnSpPr>
            <a:cxnSpLocks/>
          </p:cNvCxnSpPr>
          <p:nvPr userDrawn="1"/>
        </p:nvCxnSpPr>
        <p:spPr>
          <a:xfrm flipH="1">
            <a:off x="11686360" y="316481"/>
            <a:ext cx="198437" cy="198438"/>
          </a:xfrm>
          <a:prstGeom prst="line">
            <a:avLst/>
          </a:prstGeom>
          <a:solidFill>
            <a:srgbClr val="EE2F27"/>
          </a:solidFill>
          <a:ln w="88900">
            <a:solidFill>
              <a:srgbClr val="09347E"/>
            </a:solidFill>
          </a:ln>
          <a:effectLst>
            <a:outerShdw dist="50800" algn="ctr" rotWithShape="0">
              <a:srgbClr val="FCA0A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C6342308-FBE9-4BEF-9F81-079A23887A38}"/>
              </a:ext>
            </a:extLst>
          </p:cNvPr>
          <p:cNvCxnSpPr>
            <a:cxnSpLocks/>
          </p:cNvCxnSpPr>
          <p:nvPr userDrawn="1"/>
        </p:nvCxnSpPr>
        <p:spPr>
          <a:xfrm flipH="1">
            <a:off x="300038" y="6362700"/>
            <a:ext cx="198437" cy="198438"/>
          </a:xfrm>
          <a:prstGeom prst="line">
            <a:avLst/>
          </a:prstGeom>
          <a:solidFill>
            <a:srgbClr val="EE2F27"/>
          </a:solidFill>
          <a:ln w="88900">
            <a:solidFill>
              <a:srgbClr val="09347E"/>
            </a:solidFill>
          </a:ln>
          <a:effectLst>
            <a:outerShdw dist="50800" algn="ctr" rotWithShape="0">
              <a:srgbClr val="FCA0A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" name="타원 10">
            <a:extLst>
              <a:ext uri="{FF2B5EF4-FFF2-40B4-BE49-F238E27FC236}">
                <a16:creationId xmlns:a16="http://schemas.microsoft.com/office/drawing/2014/main" id="{E70857A9-DF7A-4FDF-8B5B-0D21E87CA76B}"/>
              </a:ext>
            </a:extLst>
          </p:cNvPr>
          <p:cNvSpPr/>
          <p:nvPr userDrawn="1"/>
        </p:nvSpPr>
        <p:spPr>
          <a:xfrm>
            <a:off x="11628302" y="6322255"/>
            <a:ext cx="343088" cy="343088"/>
          </a:xfrm>
          <a:prstGeom prst="ellipse">
            <a:avLst/>
          </a:prstGeom>
          <a:solidFill>
            <a:srgbClr val="EE2F27"/>
          </a:solidFill>
          <a:ln w="3175">
            <a:noFill/>
          </a:ln>
          <a:effectLst>
            <a:outerShdw dist="50800" dir="2700000" algn="ctr" rotWithShape="0">
              <a:srgbClr val="FCA0A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52000" tIns="45720" rIns="252000" bIns="45720" rtlCol="0" anchor="ctr" anchorCtr="0">
            <a:noAutofit/>
          </a:bodyPr>
          <a:lstStyle/>
          <a:p>
            <a:pPr lvl="0" indent="0" algn="di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ko-KR" altLang="en-US" sz="1200" b="0" spc="-60" baseline="0">
              <a:ln w="3175"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03F230-59EE-4F67-8D31-ED36F8021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1844" y="6398009"/>
            <a:ext cx="576006" cy="204912"/>
          </a:xfrm>
        </p:spPr>
        <p:txBody>
          <a:bodyPr/>
          <a:lstStyle>
            <a:lvl1pPr algn="ctr">
              <a:lnSpc>
                <a:spcPct val="100000"/>
              </a:lnSpc>
              <a:defRPr sz="11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fld id="{15812C5A-9CF7-4A8D-A41D-9E74470054A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417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bg>
      <p:bgPr>
        <a:solidFill>
          <a:srgbClr val="0934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A05A6C01-A254-46A8-B929-4DD16C1DBABA}"/>
              </a:ext>
            </a:extLst>
          </p:cNvPr>
          <p:cNvCxnSpPr>
            <a:cxnSpLocks/>
          </p:cNvCxnSpPr>
          <p:nvPr userDrawn="1"/>
        </p:nvCxnSpPr>
        <p:spPr>
          <a:xfrm>
            <a:off x="3169920" y="106679"/>
            <a:ext cx="5852160" cy="0"/>
          </a:xfrm>
          <a:prstGeom prst="line">
            <a:avLst/>
          </a:prstGeom>
          <a:ln w="88900">
            <a:solidFill>
              <a:srgbClr val="EE2F27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25ED58B-340A-446B-8553-DAD393ED2373}"/>
              </a:ext>
            </a:extLst>
          </p:cNvPr>
          <p:cNvSpPr/>
          <p:nvPr userDrawn="1"/>
        </p:nvSpPr>
        <p:spPr>
          <a:xfrm>
            <a:off x="126865" y="106679"/>
            <a:ext cx="11950835" cy="6638602"/>
          </a:xfrm>
          <a:prstGeom prst="rect">
            <a:avLst/>
          </a:prstGeom>
          <a:solidFill>
            <a:schemeClr val="bg1"/>
          </a:solidFill>
          <a:ln>
            <a:solidFill>
              <a:srgbClr val="FFF1EE"/>
            </a:solidFill>
          </a:ln>
          <a:effectLst>
            <a:outerShdw dist="50800" dir="2700000" algn="tl" rotWithShape="0">
              <a:srgbClr val="FCA0A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DD809F4-EA81-435E-80E5-418D3154F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3308" y="532570"/>
            <a:ext cx="9085386" cy="567808"/>
          </a:xfrm>
          <a:ln w="3175">
            <a:solidFill>
              <a:schemeClr val="bg1">
                <a:lumMod val="85000"/>
                <a:alpha val="5000"/>
              </a:schemeClr>
            </a:solidFill>
          </a:ln>
        </p:spPr>
        <p:txBody>
          <a:bodyPr/>
          <a:lstStyle>
            <a:lvl1pPr algn="ctr">
              <a:lnSpc>
                <a:spcPct val="100000"/>
              </a:lnSpc>
              <a:defRPr sz="3600">
                <a:solidFill>
                  <a:srgbClr val="09347E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ADB5D1-B01E-4FDA-8BC6-C5C300BE6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397486" y="6341589"/>
            <a:ext cx="2150751" cy="296862"/>
          </a:xfrm>
        </p:spPr>
        <p:txBody>
          <a:bodyPr vert="horz" lIns="0" tIns="0" rIns="0" bIns="0" rtlCol="0" anchor="ctr" anchorCtr="0">
            <a:noAutofit/>
          </a:bodyPr>
          <a:lstStyle>
            <a:lvl1pPr algn="dist">
              <a:defRPr lang="en-US" altLang="ko-KR" sz="700" b="1" smtClean="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en-US" dirty="0"/>
              <a:t>Designed By </a:t>
            </a:r>
            <a:r>
              <a:rPr lang="en-US" dirty="0" err="1"/>
              <a:t>L@rgo</a:t>
            </a:r>
            <a:r>
              <a:rPr lang="en-US" dirty="0"/>
              <a:t>. ADSTORE</a:t>
            </a:r>
          </a:p>
        </p:txBody>
      </p:sp>
      <p:sp>
        <p:nvSpPr>
          <p:cNvPr id="37" name="텍스트 개체 틀 36">
            <a:extLst>
              <a:ext uri="{FF2B5EF4-FFF2-40B4-BE49-F238E27FC236}">
                <a16:creationId xmlns:a16="http://schemas.microsoft.com/office/drawing/2014/main" id="{569FA345-5704-4A46-B28F-CF0F86DF102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0906" y="1777999"/>
            <a:ext cx="9390178" cy="4375507"/>
          </a:xfr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 anchorCtr="0">
            <a:normAutofit/>
          </a:bodyPr>
          <a:lstStyle>
            <a:lvl1pPr>
              <a:defRPr lang="ko-KR" altLang="en-US" sz="1400" b="0" kern="1200" spc="-6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 lang="ko-KR" altLang="en-US" smtClean="0"/>
            </a:lvl2pPr>
            <a:lvl3pPr>
              <a:defRPr lang="ko-KR" altLang="en-US" smtClean="0"/>
            </a:lvl3pPr>
            <a:lvl4pPr>
              <a:defRPr lang="ko-KR" altLang="en-US" smtClean="0"/>
            </a:lvl4pPr>
            <a:lvl5pPr>
              <a:defRPr lang="ko-KR" altLang="en-US"/>
            </a:lvl5pPr>
          </a:lstStyle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마스터 텍스트 스타일 편집</a:t>
            </a:r>
          </a:p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둘째 수준</a:t>
            </a:r>
          </a:p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셋째 수준</a:t>
            </a:r>
          </a:p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넷째 수준</a:t>
            </a:r>
          </a:p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다섯째 수준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E70857A9-DF7A-4FDF-8B5B-0D21E87CA76B}"/>
              </a:ext>
            </a:extLst>
          </p:cNvPr>
          <p:cNvSpPr/>
          <p:nvPr userDrawn="1"/>
        </p:nvSpPr>
        <p:spPr>
          <a:xfrm>
            <a:off x="11628302" y="6322255"/>
            <a:ext cx="343088" cy="343088"/>
          </a:xfrm>
          <a:prstGeom prst="ellipse">
            <a:avLst/>
          </a:prstGeom>
          <a:solidFill>
            <a:srgbClr val="EE2F27"/>
          </a:solidFill>
          <a:ln w="3175">
            <a:noFill/>
          </a:ln>
          <a:effectLst>
            <a:outerShdw dist="50800" dir="2700000" algn="ctr" rotWithShape="0">
              <a:srgbClr val="FCA0A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52000" tIns="45720" rIns="252000" bIns="45720" rtlCol="0" anchor="ctr" anchorCtr="0">
            <a:noAutofit/>
          </a:bodyPr>
          <a:lstStyle/>
          <a:p>
            <a:pPr lvl="0" indent="0" algn="di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ko-KR" altLang="en-US" sz="1200" b="0" spc="-60" baseline="0">
              <a:ln w="3175"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03F230-59EE-4F67-8D31-ED36F8021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1844" y="6398009"/>
            <a:ext cx="576006" cy="204912"/>
          </a:xfrm>
        </p:spPr>
        <p:txBody>
          <a:bodyPr/>
          <a:lstStyle>
            <a:lvl1pPr algn="ctr">
              <a:lnSpc>
                <a:spcPct val="100000"/>
              </a:lnSpc>
              <a:defRPr sz="11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fld id="{15812C5A-9CF7-4A8D-A41D-9E74470054A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1" name="부제목 2">
            <a:extLst>
              <a:ext uri="{FF2B5EF4-FFF2-40B4-BE49-F238E27FC236}">
                <a16:creationId xmlns:a16="http://schemas.microsoft.com/office/drawing/2014/main" id="{548CB892-5BC7-4AB8-BAF7-675F948D0BB7}"/>
              </a:ext>
            </a:extLst>
          </p:cNvPr>
          <p:cNvSpPr>
            <a:spLocks noGrp="1"/>
          </p:cNvSpPr>
          <p:nvPr>
            <p:ph type="subTitle" idx="14" hasCustomPrompt="1"/>
          </p:nvPr>
        </p:nvSpPr>
        <p:spPr>
          <a:xfrm>
            <a:off x="3894865" y="1311135"/>
            <a:ext cx="4425708" cy="198732"/>
          </a:xfrm>
          <a:prstGeom prst="plaque">
            <a:avLst>
              <a:gd name="adj" fmla="val 6969"/>
            </a:avLst>
          </a:prstGeom>
          <a:solidFill>
            <a:srgbClr val="EE2F27"/>
          </a:solidFill>
          <a:ln w="3175">
            <a:noFill/>
          </a:ln>
          <a:effectLst>
            <a:outerShdw dist="38100" dir="2700000" algn="tl" rotWithShape="0">
              <a:srgbClr val="FCA0A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180000" tIns="45720" rIns="180000" bIns="45720" rtlCol="0" anchor="ctr" anchorCtr="0">
            <a:noAutofit/>
          </a:bodyPr>
          <a:lstStyle>
            <a:lvl1pPr algn="dist">
              <a:lnSpc>
                <a:spcPct val="100000"/>
              </a:lnSpc>
              <a:defRPr lang="ko-KR" altLang="en-US" sz="1200" b="0" dirty="0">
                <a:ln w="317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F4E5D4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en-US" altLang="ko-KR" dirty="0"/>
              <a:t>POWERPOINT TEMPLATE RELEASE</a:t>
            </a:r>
            <a:endParaRPr lang="ko-KR" altLang="en-US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8C2724B1-5D33-42A7-AF03-E35ABBFEBB55}"/>
              </a:ext>
            </a:extLst>
          </p:cNvPr>
          <p:cNvSpPr/>
          <p:nvPr userDrawn="1"/>
        </p:nvSpPr>
        <p:spPr>
          <a:xfrm>
            <a:off x="6015971" y="197205"/>
            <a:ext cx="160054" cy="160054"/>
          </a:xfrm>
          <a:prstGeom prst="ellipse">
            <a:avLst/>
          </a:prstGeom>
          <a:solidFill>
            <a:srgbClr val="09347E"/>
          </a:solidFill>
          <a:ln w="88900">
            <a:noFill/>
          </a:ln>
          <a:effectLst>
            <a:outerShdw dist="50800" dir="2700000" algn="ctr" rotWithShape="0">
              <a:srgbClr val="FCA0A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52000" tIns="45720" rIns="252000" bIns="45720" rtlCol="0" anchor="ctr" anchorCtr="0">
            <a:noAutofit/>
          </a:bodyPr>
          <a:lstStyle/>
          <a:p>
            <a:pPr lvl="0" indent="0" algn="di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ko-KR" altLang="en-US" sz="1200" b="0" spc="-60" baseline="0">
              <a:ln w="3175"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41146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제목 슬라이드">
    <p:bg>
      <p:bgPr>
        <a:solidFill>
          <a:srgbClr val="0934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36AB182F-078C-4135-886C-87B5D537E4AB}"/>
              </a:ext>
            </a:extLst>
          </p:cNvPr>
          <p:cNvSpPr/>
          <p:nvPr userDrawn="1"/>
        </p:nvSpPr>
        <p:spPr>
          <a:xfrm>
            <a:off x="419096" y="609600"/>
            <a:ext cx="11353804" cy="5684520"/>
          </a:xfrm>
          <a:prstGeom prst="roundRect">
            <a:avLst>
              <a:gd name="adj" fmla="val 0"/>
            </a:avLst>
          </a:prstGeom>
          <a:solidFill>
            <a:srgbClr val="09347E"/>
          </a:solidFill>
          <a:ln>
            <a:solidFill>
              <a:srgbClr val="76BAFE">
                <a:alpha val="2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EE1168-EEE0-453E-A12E-E5D990D01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90241" y="6154138"/>
            <a:ext cx="5852159" cy="259397"/>
          </a:xfrm>
          <a:solidFill>
            <a:srgbClr val="09347E"/>
          </a:solidFill>
        </p:spPr>
        <p:txBody>
          <a:bodyPr lIns="144000" rIns="144000"/>
          <a:lstStyle>
            <a:lvl1pPr algn="dist">
              <a:lnSpc>
                <a:spcPct val="150000"/>
              </a:lnSpc>
              <a:defRPr sz="900" b="1">
                <a:solidFill>
                  <a:srgbClr val="FFFFFF"/>
                </a:solidFill>
                <a:latin typeface="+mj-ea"/>
                <a:ea typeface="+mj-ea"/>
              </a:defRPr>
            </a:lvl1pPr>
          </a:lstStyle>
          <a:p>
            <a:r>
              <a:rPr lang="en-US" altLang="ko-KR"/>
              <a:t>Designed By L@rgo. ADSTORE</a:t>
            </a:r>
            <a:endParaRPr lang="ko-KR" altLang="en-US" sz="80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BBBBB7A-F08C-440F-AFD0-680FCB6B493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21647" y="2799011"/>
            <a:ext cx="6548704" cy="1102068"/>
          </a:xfrm>
          <a:noFill/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 anchorCtr="0">
            <a:noAutofit/>
          </a:bodyPr>
          <a:lstStyle>
            <a:lvl1pPr>
              <a:lnSpc>
                <a:spcPct val="100000"/>
              </a:lnSpc>
              <a:defRPr lang="ko-KR" altLang="en-US" sz="8000" b="0" dirty="0">
                <a:ln w="3175">
                  <a:noFill/>
                </a:ln>
                <a:solidFill>
                  <a:schemeClr val="bg1"/>
                </a:solidFill>
                <a:effectLst>
                  <a:outerShdw dist="63500" dir="2700000" algn="tl" rotWithShape="0">
                    <a:srgbClr val="58AAFE"/>
                  </a:outerShdw>
                </a:effectLst>
                <a:latin typeface="+mj-ea"/>
                <a:ea typeface="+mj-ea"/>
                <a:cs typeface="+mn-cs"/>
              </a:defRPr>
            </a:lvl1pPr>
          </a:lstStyle>
          <a:p>
            <a:pPr lvl="0"/>
            <a:r>
              <a:rPr lang="en-US" altLang="ko-KR" dirty="0"/>
              <a:t>RETRO BLUE</a:t>
            </a:r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419DBFEF-3751-4875-80DF-AEA43AC363C1}"/>
              </a:ext>
            </a:extLst>
          </p:cNvPr>
          <p:cNvCxnSpPr>
            <a:cxnSpLocks/>
          </p:cNvCxnSpPr>
          <p:nvPr userDrawn="1"/>
        </p:nvCxnSpPr>
        <p:spPr>
          <a:xfrm>
            <a:off x="3190240" y="4388475"/>
            <a:ext cx="5852160" cy="0"/>
          </a:xfrm>
          <a:prstGeom prst="line">
            <a:avLst/>
          </a:prstGeom>
          <a:ln w="88900">
            <a:solidFill>
              <a:srgbClr val="EE2F27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B4A9F6F8-F7F0-4109-AF10-35490780CCC4}"/>
              </a:ext>
            </a:extLst>
          </p:cNvPr>
          <p:cNvCxnSpPr>
            <a:cxnSpLocks/>
          </p:cNvCxnSpPr>
          <p:nvPr userDrawn="1"/>
        </p:nvCxnSpPr>
        <p:spPr>
          <a:xfrm>
            <a:off x="3190240" y="2340638"/>
            <a:ext cx="5852160" cy="0"/>
          </a:xfrm>
          <a:prstGeom prst="line">
            <a:avLst/>
          </a:prstGeom>
          <a:ln w="88900">
            <a:solidFill>
              <a:srgbClr val="EE2F27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부제목 2">
            <a:extLst>
              <a:ext uri="{FF2B5EF4-FFF2-40B4-BE49-F238E27FC236}">
                <a16:creationId xmlns:a16="http://schemas.microsoft.com/office/drawing/2014/main" id="{140E0ED1-828E-4C45-82D6-E7F54BBD3D65}"/>
              </a:ext>
            </a:extLst>
          </p:cNvPr>
          <p:cNvSpPr>
            <a:spLocks noGrp="1"/>
          </p:cNvSpPr>
          <p:nvPr userDrawn="1">
            <p:ph type="subTitle" idx="1" hasCustomPrompt="1"/>
          </p:nvPr>
        </p:nvSpPr>
        <p:spPr>
          <a:xfrm>
            <a:off x="4420649" y="4238629"/>
            <a:ext cx="3370802" cy="313059"/>
          </a:xfrm>
          <a:prstGeom prst="roundRect">
            <a:avLst>
              <a:gd name="adj" fmla="val 50000"/>
            </a:avLst>
          </a:prstGeom>
          <a:solidFill>
            <a:srgbClr val="EE2F27"/>
          </a:solidFill>
          <a:ln w="3175">
            <a:noFill/>
          </a:ln>
          <a:effectLst>
            <a:outerShdw dist="50800" dir="2700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52000" tIns="45720" rIns="252000" bIns="45720" rtlCol="0" anchor="ctr" anchorCtr="0">
            <a:noAutofit/>
          </a:bodyPr>
          <a:lstStyle>
            <a:lvl1pPr algn="dist">
              <a:lnSpc>
                <a:spcPct val="100000"/>
              </a:lnSpc>
              <a:defRPr lang="ko-KR" altLang="en-US" sz="1200" b="0" dirty="0">
                <a:ln w="317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en-US" altLang="ko-KR" dirty="0"/>
              <a:t>POWERPOINT TEMPLATE RELEASE</a:t>
            </a:r>
            <a:endParaRPr lang="ko-KR" altLang="en-US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58EDA81E-585F-432B-AED4-0AD4085FE893}"/>
              </a:ext>
            </a:extLst>
          </p:cNvPr>
          <p:cNvSpPr/>
          <p:nvPr userDrawn="1"/>
        </p:nvSpPr>
        <p:spPr>
          <a:xfrm>
            <a:off x="5967115" y="2206491"/>
            <a:ext cx="257767" cy="257767"/>
          </a:xfrm>
          <a:prstGeom prst="ellipse">
            <a:avLst/>
          </a:prstGeom>
          <a:solidFill>
            <a:srgbClr val="EE2F27"/>
          </a:solidFill>
          <a:ln w="3175">
            <a:noFill/>
          </a:ln>
          <a:effectLst>
            <a:outerShdw dist="50800" dir="2700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52000" tIns="45720" rIns="252000" bIns="45720" rtlCol="0" anchor="ctr" anchorCtr="0">
            <a:noAutofit/>
          </a:bodyPr>
          <a:lstStyle/>
          <a:p>
            <a:pPr lvl="0" indent="0" algn="di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ko-KR" altLang="en-US" sz="1200" b="0" spc="-60" baseline="0">
              <a:ln w="3175"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14" name="연결선: 구부러짐 13">
            <a:extLst>
              <a:ext uri="{FF2B5EF4-FFF2-40B4-BE49-F238E27FC236}">
                <a16:creationId xmlns:a16="http://schemas.microsoft.com/office/drawing/2014/main" id="{31359CCC-EC74-4719-B17D-1E872E1A0EFB}"/>
              </a:ext>
            </a:extLst>
          </p:cNvPr>
          <p:cNvCxnSpPr>
            <a:cxnSpLocks/>
          </p:cNvCxnSpPr>
          <p:nvPr userDrawn="1"/>
        </p:nvCxnSpPr>
        <p:spPr>
          <a:xfrm rot="16200000" flipH="1">
            <a:off x="60996" y="-2101"/>
            <a:ext cx="447040" cy="447040"/>
          </a:xfrm>
          <a:prstGeom prst="curvedConnector3">
            <a:avLst/>
          </a:prstGeom>
          <a:solidFill>
            <a:srgbClr val="EE2F27"/>
          </a:solidFill>
          <a:ln w="88900">
            <a:solidFill>
              <a:schemeClr val="bg1"/>
            </a:solidFill>
          </a:ln>
          <a:effectLst>
            <a:outerShdw dist="50800" algn="ctr" rotWithShape="0">
              <a:srgbClr val="C6E1FE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연결선: 구부러짐 14">
            <a:extLst>
              <a:ext uri="{FF2B5EF4-FFF2-40B4-BE49-F238E27FC236}">
                <a16:creationId xmlns:a16="http://schemas.microsoft.com/office/drawing/2014/main" id="{BC6D8AF3-40ED-4164-92E9-1254BE397977}"/>
              </a:ext>
            </a:extLst>
          </p:cNvPr>
          <p:cNvCxnSpPr/>
          <p:nvPr userDrawn="1"/>
        </p:nvCxnSpPr>
        <p:spPr>
          <a:xfrm rot="16200000" flipH="1">
            <a:off x="489277" y="-7462"/>
            <a:ext cx="447040" cy="447040"/>
          </a:xfrm>
          <a:prstGeom prst="curvedConnector3">
            <a:avLst/>
          </a:prstGeom>
          <a:solidFill>
            <a:srgbClr val="EE2F27"/>
          </a:solidFill>
          <a:ln w="88900">
            <a:solidFill>
              <a:schemeClr val="bg1"/>
            </a:solidFill>
          </a:ln>
          <a:effectLst>
            <a:outerShdw dist="50800" algn="ctr" rotWithShape="0">
              <a:srgbClr val="C6E1FE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" name="연결선: 구부러짐 15">
            <a:extLst>
              <a:ext uri="{FF2B5EF4-FFF2-40B4-BE49-F238E27FC236}">
                <a16:creationId xmlns:a16="http://schemas.microsoft.com/office/drawing/2014/main" id="{9CD2AD31-97A2-46E6-946A-FFA70A7964DE}"/>
              </a:ext>
            </a:extLst>
          </p:cNvPr>
          <p:cNvCxnSpPr/>
          <p:nvPr userDrawn="1"/>
        </p:nvCxnSpPr>
        <p:spPr>
          <a:xfrm rot="16200000" flipH="1">
            <a:off x="11262396" y="6410960"/>
            <a:ext cx="447040" cy="447040"/>
          </a:xfrm>
          <a:prstGeom prst="curvedConnector3">
            <a:avLst/>
          </a:prstGeom>
          <a:solidFill>
            <a:srgbClr val="EE2F27"/>
          </a:solidFill>
          <a:ln w="88900">
            <a:solidFill>
              <a:schemeClr val="bg1"/>
            </a:solidFill>
          </a:ln>
          <a:effectLst>
            <a:outerShdw dist="50800" algn="ctr" rotWithShape="0">
              <a:srgbClr val="C6E1FE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연결선: 구부러짐 16">
            <a:extLst>
              <a:ext uri="{FF2B5EF4-FFF2-40B4-BE49-F238E27FC236}">
                <a16:creationId xmlns:a16="http://schemas.microsoft.com/office/drawing/2014/main" id="{B0042546-D679-46DD-AD6D-0462E0D2D42D}"/>
              </a:ext>
            </a:extLst>
          </p:cNvPr>
          <p:cNvCxnSpPr/>
          <p:nvPr userDrawn="1"/>
        </p:nvCxnSpPr>
        <p:spPr>
          <a:xfrm rot="16200000" flipH="1">
            <a:off x="11690677" y="6405599"/>
            <a:ext cx="447040" cy="447040"/>
          </a:xfrm>
          <a:prstGeom prst="curvedConnector3">
            <a:avLst/>
          </a:prstGeom>
          <a:solidFill>
            <a:srgbClr val="EE2F27"/>
          </a:solidFill>
          <a:ln w="88900">
            <a:solidFill>
              <a:schemeClr val="bg1"/>
            </a:solidFill>
          </a:ln>
          <a:effectLst>
            <a:outerShdw dist="50800" algn="ctr" rotWithShape="0">
              <a:srgbClr val="C6E1FE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" name="타원 5">
            <a:extLst>
              <a:ext uri="{FF2B5EF4-FFF2-40B4-BE49-F238E27FC236}">
                <a16:creationId xmlns:a16="http://schemas.microsoft.com/office/drawing/2014/main" id="{3307DC8C-F671-4BB7-8A6E-0B392606AC3F}"/>
              </a:ext>
            </a:extLst>
          </p:cNvPr>
          <p:cNvSpPr/>
          <p:nvPr userDrawn="1"/>
        </p:nvSpPr>
        <p:spPr>
          <a:xfrm>
            <a:off x="2828111" y="2244873"/>
            <a:ext cx="161051" cy="161051"/>
          </a:xfrm>
          <a:prstGeom prst="ellipse">
            <a:avLst/>
          </a:prstGeom>
          <a:solidFill>
            <a:schemeClr val="bg1"/>
          </a:solidFill>
          <a:ln w="88900">
            <a:noFill/>
          </a:ln>
          <a:effectLst>
            <a:outerShdw dist="25400" dir="2700000" algn="ctr" rotWithShape="0">
              <a:srgbClr val="76BAFE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78021C1E-D2D2-4520-A297-FE28C553BD85}"/>
              </a:ext>
            </a:extLst>
          </p:cNvPr>
          <p:cNvSpPr/>
          <p:nvPr userDrawn="1"/>
        </p:nvSpPr>
        <p:spPr>
          <a:xfrm>
            <a:off x="2516679" y="2244873"/>
            <a:ext cx="161051" cy="161051"/>
          </a:xfrm>
          <a:prstGeom prst="ellipse">
            <a:avLst/>
          </a:prstGeom>
          <a:solidFill>
            <a:schemeClr val="bg1"/>
          </a:solidFill>
          <a:ln w="88900">
            <a:noFill/>
          </a:ln>
          <a:effectLst>
            <a:outerShdw dist="25400" dir="2700000" algn="ctr" rotWithShape="0">
              <a:srgbClr val="76BAFE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4F76856B-3EA7-445E-8491-65C2AF61C8C7}"/>
              </a:ext>
            </a:extLst>
          </p:cNvPr>
          <p:cNvSpPr/>
          <p:nvPr userDrawn="1"/>
        </p:nvSpPr>
        <p:spPr>
          <a:xfrm>
            <a:off x="2239415" y="2244873"/>
            <a:ext cx="161051" cy="161051"/>
          </a:xfrm>
          <a:prstGeom prst="ellipse">
            <a:avLst/>
          </a:prstGeom>
          <a:solidFill>
            <a:schemeClr val="bg1"/>
          </a:solidFill>
          <a:ln w="88900">
            <a:noFill/>
          </a:ln>
          <a:effectLst>
            <a:outerShdw dist="25400" dir="2700000" algn="ctr" rotWithShape="0">
              <a:srgbClr val="76BAFE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B37BFDCE-137B-4ABA-AF79-0F896CBEACD4}"/>
              </a:ext>
            </a:extLst>
          </p:cNvPr>
          <p:cNvSpPr/>
          <p:nvPr userDrawn="1"/>
        </p:nvSpPr>
        <p:spPr>
          <a:xfrm>
            <a:off x="9830891" y="4294653"/>
            <a:ext cx="161051" cy="161051"/>
          </a:xfrm>
          <a:prstGeom prst="ellipse">
            <a:avLst/>
          </a:prstGeom>
          <a:solidFill>
            <a:schemeClr val="bg1"/>
          </a:solidFill>
          <a:ln w="88900">
            <a:noFill/>
          </a:ln>
          <a:effectLst>
            <a:outerShdw dist="25400" dir="2700000" algn="ctr" rotWithShape="0">
              <a:srgbClr val="76BAFE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92FBB90F-038E-45F5-97D4-0561522C958A}"/>
              </a:ext>
            </a:extLst>
          </p:cNvPr>
          <p:cNvSpPr/>
          <p:nvPr userDrawn="1"/>
        </p:nvSpPr>
        <p:spPr>
          <a:xfrm>
            <a:off x="9519459" y="4294653"/>
            <a:ext cx="161051" cy="161051"/>
          </a:xfrm>
          <a:prstGeom prst="ellipse">
            <a:avLst/>
          </a:prstGeom>
          <a:solidFill>
            <a:schemeClr val="bg1"/>
          </a:solidFill>
          <a:ln w="88900">
            <a:noFill/>
          </a:ln>
          <a:effectLst>
            <a:outerShdw dist="25400" dir="2700000" algn="ctr" rotWithShape="0">
              <a:srgbClr val="76BAFE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E2892DE3-A222-40DD-8F7A-58CCFB9B552B}"/>
              </a:ext>
            </a:extLst>
          </p:cNvPr>
          <p:cNvSpPr/>
          <p:nvPr userDrawn="1"/>
        </p:nvSpPr>
        <p:spPr>
          <a:xfrm>
            <a:off x="9242195" y="4294653"/>
            <a:ext cx="161051" cy="161051"/>
          </a:xfrm>
          <a:prstGeom prst="ellipse">
            <a:avLst/>
          </a:prstGeom>
          <a:solidFill>
            <a:schemeClr val="bg1"/>
          </a:solidFill>
          <a:ln w="88900">
            <a:noFill/>
          </a:ln>
          <a:effectLst>
            <a:outerShdw dist="25400" dir="2700000" algn="ctr" rotWithShape="0">
              <a:srgbClr val="76BAFE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4896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5_제목 슬라이드">
    <p:bg>
      <p:bgPr>
        <a:solidFill>
          <a:srgbClr val="0934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36AB182F-078C-4135-886C-87B5D537E4AB}"/>
              </a:ext>
            </a:extLst>
          </p:cNvPr>
          <p:cNvSpPr/>
          <p:nvPr userDrawn="1"/>
        </p:nvSpPr>
        <p:spPr>
          <a:xfrm>
            <a:off x="419096" y="609600"/>
            <a:ext cx="11353804" cy="5684520"/>
          </a:xfrm>
          <a:prstGeom prst="roundRect">
            <a:avLst>
              <a:gd name="adj" fmla="val 0"/>
            </a:avLst>
          </a:prstGeom>
          <a:solidFill>
            <a:srgbClr val="09347E"/>
          </a:solidFill>
          <a:ln>
            <a:solidFill>
              <a:srgbClr val="76BAFE">
                <a:alpha val="2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EE1168-EEE0-453E-A12E-E5D990D01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90241" y="6154138"/>
            <a:ext cx="5852159" cy="259397"/>
          </a:xfrm>
          <a:solidFill>
            <a:srgbClr val="09347E"/>
          </a:solidFill>
        </p:spPr>
        <p:txBody>
          <a:bodyPr lIns="144000" rIns="144000"/>
          <a:lstStyle>
            <a:lvl1pPr algn="dist">
              <a:lnSpc>
                <a:spcPct val="150000"/>
              </a:lnSpc>
              <a:defRPr sz="900" b="1">
                <a:solidFill>
                  <a:srgbClr val="FFFFFF"/>
                </a:solidFill>
                <a:latin typeface="+mj-ea"/>
                <a:ea typeface="+mj-ea"/>
              </a:defRPr>
            </a:lvl1pPr>
          </a:lstStyle>
          <a:p>
            <a:r>
              <a:rPr lang="en-US" altLang="ko-KR"/>
              <a:t>Designed By L@rgo. ADSTORE</a:t>
            </a:r>
            <a:endParaRPr lang="ko-KR" altLang="en-US" sz="80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BBBBB7A-F08C-440F-AFD0-680FCB6B493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21647" y="2799011"/>
            <a:ext cx="6548704" cy="1102068"/>
          </a:xfrm>
          <a:noFill/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 anchorCtr="0">
            <a:noAutofit/>
          </a:bodyPr>
          <a:lstStyle>
            <a:lvl1pPr>
              <a:lnSpc>
                <a:spcPct val="100000"/>
              </a:lnSpc>
              <a:defRPr lang="ko-KR" altLang="en-US" sz="8000" b="0" dirty="0">
                <a:ln w="3175">
                  <a:noFill/>
                </a:ln>
                <a:solidFill>
                  <a:schemeClr val="bg1"/>
                </a:solidFill>
                <a:effectLst>
                  <a:outerShdw dist="63500" dir="2700000" algn="tl" rotWithShape="0">
                    <a:srgbClr val="58AAFE"/>
                  </a:outerShdw>
                </a:effectLst>
                <a:latin typeface="+mj-ea"/>
                <a:ea typeface="+mj-ea"/>
                <a:cs typeface="+mn-cs"/>
              </a:defRPr>
            </a:lvl1pPr>
          </a:lstStyle>
          <a:p>
            <a:pPr lvl="0"/>
            <a:r>
              <a:rPr lang="en-US" altLang="ko-KR" dirty="0"/>
              <a:t>RETRO BLUE</a:t>
            </a:r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419DBFEF-3751-4875-80DF-AEA43AC363C1}"/>
              </a:ext>
            </a:extLst>
          </p:cNvPr>
          <p:cNvCxnSpPr>
            <a:cxnSpLocks/>
          </p:cNvCxnSpPr>
          <p:nvPr userDrawn="1"/>
        </p:nvCxnSpPr>
        <p:spPr>
          <a:xfrm>
            <a:off x="3190240" y="4388475"/>
            <a:ext cx="5852160" cy="0"/>
          </a:xfrm>
          <a:prstGeom prst="line">
            <a:avLst/>
          </a:prstGeom>
          <a:ln w="88900">
            <a:solidFill>
              <a:srgbClr val="EE2F27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B4A9F6F8-F7F0-4109-AF10-35490780CCC4}"/>
              </a:ext>
            </a:extLst>
          </p:cNvPr>
          <p:cNvCxnSpPr>
            <a:cxnSpLocks/>
          </p:cNvCxnSpPr>
          <p:nvPr userDrawn="1"/>
        </p:nvCxnSpPr>
        <p:spPr>
          <a:xfrm>
            <a:off x="3190240" y="2340638"/>
            <a:ext cx="5852160" cy="0"/>
          </a:xfrm>
          <a:prstGeom prst="line">
            <a:avLst/>
          </a:prstGeom>
          <a:ln w="88900">
            <a:solidFill>
              <a:srgbClr val="EE2F27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부제목 2">
            <a:extLst>
              <a:ext uri="{FF2B5EF4-FFF2-40B4-BE49-F238E27FC236}">
                <a16:creationId xmlns:a16="http://schemas.microsoft.com/office/drawing/2014/main" id="{140E0ED1-828E-4C45-82D6-E7F54BBD3D65}"/>
              </a:ext>
            </a:extLst>
          </p:cNvPr>
          <p:cNvSpPr>
            <a:spLocks noGrp="1"/>
          </p:cNvSpPr>
          <p:nvPr userDrawn="1">
            <p:ph type="subTitle" idx="1" hasCustomPrompt="1"/>
          </p:nvPr>
        </p:nvSpPr>
        <p:spPr>
          <a:xfrm>
            <a:off x="4420649" y="4238629"/>
            <a:ext cx="3370802" cy="313059"/>
          </a:xfrm>
          <a:prstGeom prst="roundRect">
            <a:avLst>
              <a:gd name="adj" fmla="val 50000"/>
            </a:avLst>
          </a:prstGeom>
          <a:solidFill>
            <a:srgbClr val="EE2F27"/>
          </a:solidFill>
          <a:ln w="3175">
            <a:noFill/>
          </a:ln>
          <a:effectLst>
            <a:outerShdw dist="50800" dir="2700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52000" tIns="45720" rIns="252000" bIns="45720" rtlCol="0" anchor="ctr" anchorCtr="0">
            <a:noAutofit/>
          </a:bodyPr>
          <a:lstStyle>
            <a:lvl1pPr algn="dist">
              <a:lnSpc>
                <a:spcPct val="100000"/>
              </a:lnSpc>
              <a:defRPr lang="ko-KR" altLang="en-US" sz="1200" b="0" dirty="0">
                <a:ln w="317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en-US" altLang="ko-KR" dirty="0"/>
              <a:t>POWERPOINT TEMPLATE RELEASE</a:t>
            </a:r>
            <a:endParaRPr lang="ko-KR" altLang="en-US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58EDA81E-585F-432B-AED4-0AD4085FE893}"/>
              </a:ext>
            </a:extLst>
          </p:cNvPr>
          <p:cNvSpPr/>
          <p:nvPr userDrawn="1"/>
        </p:nvSpPr>
        <p:spPr>
          <a:xfrm>
            <a:off x="5967115" y="2206491"/>
            <a:ext cx="257767" cy="257767"/>
          </a:xfrm>
          <a:prstGeom prst="ellipse">
            <a:avLst/>
          </a:prstGeom>
          <a:solidFill>
            <a:srgbClr val="EE2F27"/>
          </a:solidFill>
          <a:ln w="3175">
            <a:noFill/>
          </a:ln>
          <a:effectLst>
            <a:outerShdw dist="50800" dir="2700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52000" tIns="45720" rIns="252000" bIns="45720" rtlCol="0" anchor="ctr" anchorCtr="0">
            <a:noAutofit/>
          </a:bodyPr>
          <a:lstStyle/>
          <a:p>
            <a:pPr lvl="0" indent="0" algn="di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ko-KR" altLang="en-US" sz="1200" b="0" spc="-60" baseline="0">
              <a:ln w="3175"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14" name="연결선: 구부러짐 13">
            <a:extLst>
              <a:ext uri="{FF2B5EF4-FFF2-40B4-BE49-F238E27FC236}">
                <a16:creationId xmlns:a16="http://schemas.microsoft.com/office/drawing/2014/main" id="{31359CCC-EC74-4719-B17D-1E872E1A0EFB}"/>
              </a:ext>
            </a:extLst>
          </p:cNvPr>
          <p:cNvCxnSpPr>
            <a:cxnSpLocks/>
          </p:cNvCxnSpPr>
          <p:nvPr userDrawn="1"/>
        </p:nvCxnSpPr>
        <p:spPr>
          <a:xfrm rot="16200000" flipH="1">
            <a:off x="60996" y="-2101"/>
            <a:ext cx="447040" cy="447040"/>
          </a:xfrm>
          <a:prstGeom prst="curvedConnector3">
            <a:avLst/>
          </a:prstGeom>
          <a:solidFill>
            <a:srgbClr val="EE2F27"/>
          </a:solidFill>
          <a:ln w="88900">
            <a:solidFill>
              <a:schemeClr val="bg1"/>
            </a:solidFill>
          </a:ln>
          <a:effectLst>
            <a:outerShdw dist="50800" algn="ctr" rotWithShape="0">
              <a:srgbClr val="C6E1FE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연결선: 구부러짐 14">
            <a:extLst>
              <a:ext uri="{FF2B5EF4-FFF2-40B4-BE49-F238E27FC236}">
                <a16:creationId xmlns:a16="http://schemas.microsoft.com/office/drawing/2014/main" id="{BC6D8AF3-40ED-4164-92E9-1254BE397977}"/>
              </a:ext>
            </a:extLst>
          </p:cNvPr>
          <p:cNvCxnSpPr/>
          <p:nvPr userDrawn="1"/>
        </p:nvCxnSpPr>
        <p:spPr>
          <a:xfrm rot="16200000" flipH="1">
            <a:off x="489277" y="-7462"/>
            <a:ext cx="447040" cy="447040"/>
          </a:xfrm>
          <a:prstGeom prst="curvedConnector3">
            <a:avLst/>
          </a:prstGeom>
          <a:solidFill>
            <a:srgbClr val="EE2F27"/>
          </a:solidFill>
          <a:ln w="88900">
            <a:solidFill>
              <a:schemeClr val="bg1"/>
            </a:solidFill>
          </a:ln>
          <a:effectLst>
            <a:outerShdw dist="50800" algn="ctr" rotWithShape="0">
              <a:srgbClr val="C6E1FE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" name="연결선: 구부러짐 15">
            <a:extLst>
              <a:ext uri="{FF2B5EF4-FFF2-40B4-BE49-F238E27FC236}">
                <a16:creationId xmlns:a16="http://schemas.microsoft.com/office/drawing/2014/main" id="{9CD2AD31-97A2-46E6-946A-FFA70A7964DE}"/>
              </a:ext>
            </a:extLst>
          </p:cNvPr>
          <p:cNvCxnSpPr/>
          <p:nvPr userDrawn="1"/>
        </p:nvCxnSpPr>
        <p:spPr>
          <a:xfrm rot="16200000" flipH="1">
            <a:off x="11262396" y="6410960"/>
            <a:ext cx="447040" cy="447040"/>
          </a:xfrm>
          <a:prstGeom prst="curvedConnector3">
            <a:avLst/>
          </a:prstGeom>
          <a:solidFill>
            <a:srgbClr val="EE2F27"/>
          </a:solidFill>
          <a:ln w="88900">
            <a:solidFill>
              <a:schemeClr val="bg1"/>
            </a:solidFill>
          </a:ln>
          <a:effectLst>
            <a:outerShdw dist="50800" algn="ctr" rotWithShape="0">
              <a:srgbClr val="C6E1FE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연결선: 구부러짐 16">
            <a:extLst>
              <a:ext uri="{FF2B5EF4-FFF2-40B4-BE49-F238E27FC236}">
                <a16:creationId xmlns:a16="http://schemas.microsoft.com/office/drawing/2014/main" id="{B0042546-D679-46DD-AD6D-0462E0D2D42D}"/>
              </a:ext>
            </a:extLst>
          </p:cNvPr>
          <p:cNvCxnSpPr/>
          <p:nvPr userDrawn="1"/>
        </p:nvCxnSpPr>
        <p:spPr>
          <a:xfrm rot="16200000" flipH="1">
            <a:off x="11690677" y="6405599"/>
            <a:ext cx="447040" cy="447040"/>
          </a:xfrm>
          <a:prstGeom prst="curvedConnector3">
            <a:avLst/>
          </a:prstGeom>
          <a:solidFill>
            <a:srgbClr val="EE2F27"/>
          </a:solidFill>
          <a:ln w="88900">
            <a:solidFill>
              <a:schemeClr val="bg1"/>
            </a:solidFill>
          </a:ln>
          <a:effectLst>
            <a:outerShdw dist="50800" algn="ctr" rotWithShape="0">
              <a:srgbClr val="C6E1FE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" name="타원 5">
            <a:extLst>
              <a:ext uri="{FF2B5EF4-FFF2-40B4-BE49-F238E27FC236}">
                <a16:creationId xmlns:a16="http://schemas.microsoft.com/office/drawing/2014/main" id="{3307DC8C-F671-4BB7-8A6E-0B392606AC3F}"/>
              </a:ext>
            </a:extLst>
          </p:cNvPr>
          <p:cNvSpPr/>
          <p:nvPr userDrawn="1"/>
        </p:nvSpPr>
        <p:spPr>
          <a:xfrm>
            <a:off x="2828111" y="2244873"/>
            <a:ext cx="161051" cy="161051"/>
          </a:xfrm>
          <a:prstGeom prst="ellipse">
            <a:avLst/>
          </a:prstGeom>
          <a:solidFill>
            <a:schemeClr val="bg1"/>
          </a:solidFill>
          <a:ln w="88900">
            <a:noFill/>
          </a:ln>
          <a:effectLst>
            <a:outerShdw dist="25400" dir="2700000" algn="ctr" rotWithShape="0">
              <a:srgbClr val="76BAFE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78021C1E-D2D2-4520-A297-FE28C553BD85}"/>
              </a:ext>
            </a:extLst>
          </p:cNvPr>
          <p:cNvSpPr/>
          <p:nvPr userDrawn="1"/>
        </p:nvSpPr>
        <p:spPr>
          <a:xfrm>
            <a:off x="2516679" y="2244873"/>
            <a:ext cx="161051" cy="161051"/>
          </a:xfrm>
          <a:prstGeom prst="ellipse">
            <a:avLst/>
          </a:prstGeom>
          <a:solidFill>
            <a:schemeClr val="bg1"/>
          </a:solidFill>
          <a:ln w="88900">
            <a:noFill/>
          </a:ln>
          <a:effectLst>
            <a:outerShdw dist="25400" dir="2700000" algn="ctr" rotWithShape="0">
              <a:srgbClr val="76BAFE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4F76856B-3EA7-445E-8491-65C2AF61C8C7}"/>
              </a:ext>
            </a:extLst>
          </p:cNvPr>
          <p:cNvSpPr/>
          <p:nvPr userDrawn="1"/>
        </p:nvSpPr>
        <p:spPr>
          <a:xfrm>
            <a:off x="2239415" y="2244873"/>
            <a:ext cx="161051" cy="161051"/>
          </a:xfrm>
          <a:prstGeom prst="ellipse">
            <a:avLst/>
          </a:prstGeom>
          <a:solidFill>
            <a:schemeClr val="bg1"/>
          </a:solidFill>
          <a:ln w="88900">
            <a:noFill/>
          </a:ln>
          <a:effectLst>
            <a:outerShdw dist="25400" dir="2700000" algn="ctr" rotWithShape="0">
              <a:srgbClr val="76BAFE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B37BFDCE-137B-4ABA-AF79-0F896CBEACD4}"/>
              </a:ext>
            </a:extLst>
          </p:cNvPr>
          <p:cNvSpPr/>
          <p:nvPr userDrawn="1"/>
        </p:nvSpPr>
        <p:spPr>
          <a:xfrm>
            <a:off x="9830891" y="4294653"/>
            <a:ext cx="161051" cy="161051"/>
          </a:xfrm>
          <a:prstGeom prst="ellipse">
            <a:avLst/>
          </a:prstGeom>
          <a:solidFill>
            <a:schemeClr val="bg1"/>
          </a:solidFill>
          <a:ln w="88900">
            <a:noFill/>
          </a:ln>
          <a:effectLst>
            <a:outerShdw dist="25400" dir="2700000" algn="ctr" rotWithShape="0">
              <a:srgbClr val="76BAFE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92FBB90F-038E-45F5-97D4-0561522C958A}"/>
              </a:ext>
            </a:extLst>
          </p:cNvPr>
          <p:cNvSpPr/>
          <p:nvPr userDrawn="1"/>
        </p:nvSpPr>
        <p:spPr>
          <a:xfrm>
            <a:off x="9519459" y="4294653"/>
            <a:ext cx="161051" cy="161051"/>
          </a:xfrm>
          <a:prstGeom prst="ellipse">
            <a:avLst/>
          </a:prstGeom>
          <a:solidFill>
            <a:schemeClr val="bg1"/>
          </a:solidFill>
          <a:ln w="88900">
            <a:noFill/>
          </a:ln>
          <a:effectLst>
            <a:outerShdw dist="25400" dir="2700000" algn="ctr" rotWithShape="0">
              <a:srgbClr val="76BAFE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E2892DE3-A222-40DD-8F7A-58CCFB9B552B}"/>
              </a:ext>
            </a:extLst>
          </p:cNvPr>
          <p:cNvSpPr/>
          <p:nvPr userDrawn="1"/>
        </p:nvSpPr>
        <p:spPr>
          <a:xfrm>
            <a:off x="9242195" y="4294653"/>
            <a:ext cx="161051" cy="161051"/>
          </a:xfrm>
          <a:prstGeom prst="ellipse">
            <a:avLst/>
          </a:prstGeom>
          <a:solidFill>
            <a:schemeClr val="bg1"/>
          </a:solidFill>
          <a:ln w="88900">
            <a:noFill/>
          </a:ln>
          <a:effectLst>
            <a:outerShdw dist="25400" dir="2700000" algn="ctr" rotWithShape="0">
              <a:srgbClr val="76BAFE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9326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EE1168-EEE0-453E-A12E-E5D990D01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90241" y="6301740"/>
            <a:ext cx="5852159" cy="259397"/>
          </a:xfrm>
        </p:spPr>
        <p:txBody>
          <a:bodyPr/>
          <a:lstStyle>
            <a:lvl1pPr algn="dist">
              <a:lnSpc>
                <a:spcPct val="150000"/>
              </a:lnSpc>
              <a:defRPr sz="900" b="1">
                <a:solidFill>
                  <a:srgbClr val="4C7CE6"/>
                </a:solidFill>
                <a:latin typeface="+mj-ea"/>
                <a:ea typeface="+mj-ea"/>
              </a:defRPr>
            </a:lvl1pPr>
          </a:lstStyle>
          <a:p>
            <a:r>
              <a:rPr lang="en-US" altLang="ko-KR"/>
              <a:t>Designed By L@rgo. ADSTORE</a:t>
            </a:r>
            <a:endParaRPr lang="ko-KR" altLang="en-US" sz="80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BBBBB7A-F08C-440F-AFD0-680FCB6B493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21647" y="2799011"/>
            <a:ext cx="6548704" cy="1102068"/>
          </a:xfrm>
          <a:noFill/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 anchorCtr="0">
            <a:noAutofit/>
          </a:bodyPr>
          <a:lstStyle>
            <a:lvl1pPr>
              <a:lnSpc>
                <a:spcPct val="100000"/>
              </a:lnSpc>
              <a:defRPr lang="ko-KR" altLang="en-US" sz="8000" b="0" dirty="0">
                <a:ln w="3175">
                  <a:noFill/>
                </a:ln>
                <a:solidFill>
                  <a:srgbClr val="2B63E1"/>
                </a:solidFill>
                <a:effectLst>
                  <a:outerShdw dist="63500" dir="2700000" algn="tl" rotWithShape="0">
                    <a:srgbClr val="58AAFE"/>
                  </a:outerShdw>
                </a:effectLst>
                <a:latin typeface="+mj-ea"/>
                <a:ea typeface="+mj-ea"/>
                <a:cs typeface="+mn-cs"/>
              </a:defRPr>
            </a:lvl1pPr>
          </a:lstStyle>
          <a:p>
            <a:pPr lvl="0"/>
            <a:r>
              <a:rPr lang="en-US" altLang="ko-KR" dirty="0"/>
              <a:t>RETRO BLUE</a:t>
            </a:r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419DBFEF-3751-4875-80DF-AEA43AC363C1}"/>
              </a:ext>
            </a:extLst>
          </p:cNvPr>
          <p:cNvCxnSpPr>
            <a:cxnSpLocks/>
          </p:cNvCxnSpPr>
          <p:nvPr userDrawn="1"/>
        </p:nvCxnSpPr>
        <p:spPr>
          <a:xfrm>
            <a:off x="3190240" y="4388475"/>
            <a:ext cx="5852160" cy="0"/>
          </a:xfrm>
          <a:prstGeom prst="line">
            <a:avLst/>
          </a:prstGeom>
          <a:ln w="88900">
            <a:solidFill>
              <a:srgbClr val="EE2F27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B4A9F6F8-F7F0-4109-AF10-35490780CCC4}"/>
              </a:ext>
            </a:extLst>
          </p:cNvPr>
          <p:cNvCxnSpPr>
            <a:cxnSpLocks/>
          </p:cNvCxnSpPr>
          <p:nvPr userDrawn="1"/>
        </p:nvCxnSpPr>
        <p:spPr>
          <a:xfrm>
            <a:off x="3190240" y="2340638"/>
            <a:ext cx="5852160" cy="0"/>
          </a:xfrm>
          <a:prstGeom prst="line">
            <a:avLst/>
          </a:prstGeom>
          <a:ln w="88900">
            <a:solidFill>
              <a:srgbClr val="EE2F27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부제목 2">
            <a:extLst>
              <a:ext uri="{FF2B5EF4-FFF2-40B4-BE49-F238E27FC236}">
                <a16:creationId xmlns:a16="http://schemas.microsoft.com/office/drawing/2014/main" id="{140E0ED1-828E-4C45-82D6-E7F54BBD3D65}"/>
              </a:ext>
            </a:extLst>
          </p:cNvPr>
          <p:cNvSpPr>
            <a:spLocks noGrp="1"/>
          </p:cNvSpPr>
          <p:nvPr userDrawn="1">
            <p:ph type="subTitle" idx="1" hasCustomPrompt="1"/>
          </p:nvPr>
        </p:nvSpPr>
        <p:spPr>
          <a:xfrm>
            <a:off x="4420649" y="4238629"/>
            <a:ext cx="3370802" cy="313059"/>
          </a:xfrm>
          <a:prstGeom prst="roundRect">
            <a:avLst>
              <a:gd name="adj" fmla="val 50000"/>
            </a:avLst>
          </a:prstGeom>
          <a:solidFill>
            <a:srgbClr val="EE2F27"/>
          </a:solidFill>
          <a:ln w="3175">
            <a:noFill/>
          </a:ln>
          <a:effectLst>
            <a:outerShdw dist="50800" dir="2700000" algn="ctr" rotWithShape="0">
              <a:srgbClr val="FCA0A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52000" tIns="45720" rIns="252000" bIns="45720" rtlCol="0" anchor="ctr" anchorCtr="0">
            <a:noAutofit/>
          </a:bodyPr>
          <a:lstStyle>
            <a:lvl1pPr algn="dist">
              <a:lnSpc>
                <a:spcPct val="100000"/>
              </a:lnSpc>
              <a:defRPr lang="ko-KR" altLang="en-US" sz="1200" b="0" dirty="0">
                <a:ln w="317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en-US" altLang="ko-KR" dirty="0"/>
              <a:t>POWERPOINT TEMPLATE RELEASE</a:t>
            </a:r>
            <a:endParaRPr lang="ko-KR" altLang="en-US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58EDA81E-585F-432B-AED4-0AD4085FE893}"/>
              </a:ext>
            </a:extLst>
          </p:cNvPr>
          <p:cNvSpPr/>
          <p:nvPr userDrawn="1"/>
        </p:nvSpPr>
        <p:spPr>
          <a:xfrm>
            <a:off x="5967115" y="2206491"/>
            <a:ext cx="257767" cy="257767"/>
          </a:xfrm>
          <a:prstGeom prst="ellipse">
            <a:avLst/>
          </a:prstGeom>
          <a:solidFill>
            <a:srgbClr val="EE2F27"/>
          </a:solidFill>
          <a:ln w="3175">
            <a:noFill/>
          </a:ln>
          <a:effectLst>
            <a:outerShdw dist="50800" dir="2700000" algn="ctr" rotWithShape="0">
              <a:srgbClr val="FCA0A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52000" tIns="45720" rIns="252000" bIns="45720" rtlCol="0" anchor="ctr" anchorCtr="0">
            <a:noAutofit/>
          </a:bodyPr>
          <a:lstStyle/>
          <a:p>
            <a:pPr lvl="0" indent="0" algn="di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ko-KR" altLang="en-US" sz="1200" b="0" spc="-60" baseline="0">
              <a:ln w="3175"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6E881F8C-1826-46F1-8798-5E3DF56451DD}"/>
              </a:ext>
            </a:extLst>
          </p:cNvPr>
          <p:cNvCxnSpPr>
            <a:cxnSpLocks/>
          </p:cNvCxnSpPr>
          <p:nvPr userDrawn="1"/>
        </p:nvCxnSpPr>
        <p:spPr>
          <a:xfrm flipH="1">
            <a:off x="9294010" y="4289256"/>
            <a:ext cx="198437" cy="198438"/>
          </a:xfrm>
          <a:prstGeom prst="line">
            <a:avLst/>
          </a:prstGeom>
          <a:solidFill>
            <a:srgbClr val="EE2F27"/>
          </a:solidFill>
          <a:ln w="88900">
            <a:solidFill>
              <a:srgbClr val="4073E4"/>
            </a:solidFill>
          </a:ln>
          <a:effectLst>
            <a:outerShdw dist="50800" algn="ctr" rotWithShape="0">
              <a:srgbClr val="C6E1FE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589A7579-DD83-4C52-A5C2-95A4731EC7FE}"/>
              </a:ext>
            </a:extLst>
          </p:cNvPr>
          <p:cNvCxnSpPr>
            <a:cxnSpLocks/>
          </p:cNvCxnSpPr>
          <p:nvPr userDrawn="1"/>
        </p:nvCxnSpPr>
        <p:spPr>
          <a:xfrm flipH="1">
            <a:off x="9684191" y="4289256"/>
            <a:ext cx="198437" cy="198438"/>
          </a:xfrm>
          <a:prstGeom prst="line">
            <a:avLst/>
          </a:prstGeom>
          <a:solidFill>
            <a:srgbClr val="EE2F27"/>
          </a:solidFill>
          <a:ln w="88900">
            <a:solidFill>
              <a:srgbClr val="4073E4"/>
            </a:solidFill>
          </a:ln>
          <a:effectLst>
            <a:outerShdw dist="50800" algn="ctr" rotWithShape="0">
              <a:srgbClr val="C6E1FE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752D3EA4-2E8A-42ED-A776-63CAC641E2C7}"/>
              </a:ext>
            </a:extLst>
          </p:cNvPr>
          <p:cNvCxnSpPr>
            <a:cxnSpLocks/>
          </p:cNvCxnSpPr>
          <p:nvPr userDrawn="1"/>
        </p:nvCxnSpPr>
        <p:spPr>
          <a:xfrm flipH="1">
            <a:off x="10074372" y="4289256"/>
            <a:ext cx="198437" cy="198438"/>
          </a:xfrm>
          <a:prstGeom prst="line">
            <a:avLst/>
          </a:prstGeom>
          <a:solidFill>
            <a:srgbClr val="EE2F27"/>
          </a:solidFill>
          <a:ln w="88900">
            <a:solidFill>
              <a:srgbClr val="4073E4"/>
            </a:solidFill>
          </a:ln>
          <a:effectLst>
            <a:outerShdw dist="50800" algn="ctr" rotWithShape="0">
              <a:srgbClr val="C6E1FE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5865ABC4-DD0A-47C0-9D72-488D80C20581}"/>
              </a:ext>
            </a:extLst>
          </p:cNvPr>
          <p:cNvCxnSpPr>
            <a:cxnSpLocks/>
          </p:cNvCxnSpPr>
          <p:nvPr userDrawn="1"/>
        </p:nvCxnSpPr>
        <p:spPr>
          <a:xfrm flipH="1">
            <a:off x="1942066" y="2241419"/>
            <a:ext cx="198437" cy="198438"/>
          </a:xfrm>
          <a:prstGeom prst="line">
            <a:avLst/>
          </a:prstGeom>
          <a:solidFill>
            <a:srgbClr val="EE2F27"/>
          </a:solidFill>
          <a:ln w="88900">
            <a:solidFill>
              <a:srgbClr val="4073E4"/>
            </a:solidFill>
          </a:ln>
          <a:effectLst>
            <a:outerShdw dist="50800" algn="ctr" rotWithShape="0">
              <a:srgbClr val="C6E1FE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2C253A59-DC39-48B4-8266-60E569C2C770}"/>
              </a:ext>
            </a:extLst>
          </p:cNvPr>
          <p:cNvCxnSpPr>
            <a:cxnSpLocks/>
          </p:cNvCxnSpPr>
          <p:nvPr userDrawn="1"/>
        </p:nvCxnSpPr>
        <p:spPr>
          <a:xfrm flipH="1">
            <a:off x="2332247" y="2241419"/>
            <a:ext cx="198437" cy="198438"/>
          </a:xfrm>
          <a:prstGeom prst="line">
            <a:avLst/>
          </a:prstGeom>
          <a:solidFill>
            <a:srgbClr val="EE2F27"/>
          </a:solidFill>
          <a:ln w="88900">
            <a:solidFill>
              <a:srgbClr val="4073E4"/>
            </a:solidFill>
          </a:ln>
          <a:effectLst>
            <a:outerShdw dist="50800" algn="ctr" rotWithShape="0">
              <a:srgbClr val="C6E1FE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0A9CBF88-FAF4-405D-9ED7-A388F0E29252}"/>
              </a:ext>
            </a:extLst>
          </p:cNvPr>
          <p:cNvCxnSpPr>
            <a:cxnSpLocks/>
          </p:cNvCxnSpPr>
          <p:nvPr userDrawn="1"/>
        </p:nvCxnSpPr>
        <p:spPr>
          <a:xfrm flipH="1">
            <a:off x="2722428" y="2241419"/>
            <a:ext cx="198437" cy="198438"/>
          </a:xfrm>
          <a:prstGeom prst="line">
            <a:avLst/>
          </a:prstGeom>
          <a:solidFill>
            <a:srgbClr val="EE2F27"/>
          </a:solidFill>
          <a:ln w="88900">
            <a:solidFill>
              <a:srgbClr val="4073E4"/>
            </a:solidFill>
          </a:ln>
          <a:effectLst>
            <a:outerShdw dist="50800" algn="ctr" rotWithShape="0">
              <a:srgbClr val="C6E1FE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00948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그림 6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" y="0"/>
            <a:ext cx="12188248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6040" y="0"/>
            <a:ext cx="10206452" cy="620688"/>
          </a:xfrm>
        </p:spPr>
        <p:txBody>
          <a:bodyPr>
            <a:normAutofit/>
          </a:bodyPr>
          <a:lstStyle>
            <a:lvl1pPr algn="l">
              <a:defRPr sz="2399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grpSp>
        <p:nvGrpSpPr>
          <p:cNvPr id="10" name="그룹 6"/>
          <p:cNvGrpSpPr/>
          <p:nvPr userDrawn="1"/>
        </p:nvGrpSpPr>
        <p:grpSpPr>
          <a:xfrm>
            <a:off x="370565" y="926233"/>
            <a:ext cx="336096" cy="239220"/>
            <a:chOff x="1172580" y="5133996"/>
            <a:chExt cx="252072" cy="239220"/>
          </a:xfrm>
        </p:grpSpPr>
        <p:sp>
          <p:nvSpPr>
            <p:cNvPr id="11" name="모서리가 둥근 직사각형 10"/>
            <p:cNvSpPr/>
            <p:nvPr/>
          </p:nvSpPr>
          <p:spPr>
            <a:xfrm>
              <a:off x="1172580" y="5133996"/>
              <a:ext cx="124476" cy="113677"/>
            </a:xfrm>
            <a:prstGeom prst="roundRect">
              <a:avLst>
                <a:gd name="adj" fmla="val 8476"/>
              </a:avLst>
            </a:prstGeom>
            <a:noFill/>
            <a:ln>
              <a:solidFill>
                <a:srgbClr val="313131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1220769" y="5187022"/>
              <a:ext cx="203883" cy="186194"/>
            </a:xfrm>
            <a:prstGeom prst="roundRect">
              <a:avLst>
                <a:gd name="adj" fmla="val 8476"/>
              </a:avLst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13" name="직사각형 12"/>
          <p:cNvSpPr/>
          <p:nvPr userDrawn="1"/>
        </p:nvSpPr>
        <p:spPr>
          <a:xfrm>
            <a:off x="1601505" y="1431960"/>
            <a:ext cx="10096596" cy="52824"/>
          </a:xfrm>
          <a:prstGeom prst="rect">
            <a:avLst/>
          </a:prstGeom>
          <a:solidFill>
            <a:srgbClr val="6F6F6F"/>
          </a:solidFill>
          <a:ln w="25400" cap="flat" cmpd="sng" algn="ctr">
            <a:noFill/>
            <a:prstDash val="solid"/>
          </a:ln>
          <a:effectLst/>
        </p:spPr>
        <p:txBody>
          <a:bodyPr lIns="108847" tIns="54423" rIns="108847" bIns="54423" rtlCol="0" anchor="ctr"/>
          <a:lstStyle/>
          <a:p>
            <a:pPr marL="0" marR="0" lvl="0" indent="0" algn="ctr" defTabSz="10885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133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14" name="직사각형 13"/>
          <p:cNvSpPr/>
          <p:nvPr userDrawn="1"/>
        </p:nvSpPr>
        <p:spPr>
          <a:xfrm>
            <a:off x="361263" y="1431961"/>
            <a:ext cx="3285603" cy="52823"/>
          </a:xfrm>
          <a:prstGeom prst="rect">
            <a:avLst/>
          </a:prstGeom>
          <a:solidFill>
            <a:srgbClr val="C00000"/>
          </a:solidFill>
          <a:ln w="25400" cap="flat" cmpd="sng" algn="ctr">
            <a:noFill/>
            <a:prstDash val="solid"/>
          </a:ln>
          <a:effectLst/>
        </p:spPr>
        <p:txBody>
          <a:bodyPr lIns="108847" tIns="54423" rIns="108847" bIns="54423" rtlCol="0" anchor="ctr"/>
          <a:lstStyle/>
          <a:p>
            <a:pPr marL="0" marR="0" lvl="0" indent="0" algn="ctr" defTabSz="10885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133" b="0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75" name="내용 개체 틀 2"/>
          <p:cNvSpPr>
            <a:spLocks noGrp="1"/>
          </p:cNvSpPr>
          <p:nvPr>
            <p:ph sz="half" idx="17"/>
          </p:nvPr>
        </p:nvSpPr>
        <p:spPr>
          <a:xfrm>
            <a:off x="962628" y="784896"/>
            <a:ext cx="10735472" cy="555873"/>
          </a:xfrm>
          <a:noFill/>
        </p:spPr>
        <p:txBody>
          <a:bodyPr anchor="ctr">
            <a:normAutofit/>
          </a:bodyPr>
          <a:lstStyle>
            <a:lvl1pPr marL="0" indent="0">
              <a:buNone/>
              <a:defRPr sz="2399" b="1"/>
            </a:lvl1pPr>
            <a:lvl2pPr>
              <a:defRPr sz="2866"/>
            </a:lvl2pPr>
            <a:lvl3pPr>
              <a:defRPr sz="2399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</a:t>
            </a:r>
          </a:p>
        </p:txBody>
      </p:sp>
      <p:sp>
        <p:nvSpPr>
          <p:cNvPr id="32" name="내용 개체 틀 2"/>
          <p:cNvSpPr>
            <a:spLocks noGrp="1"/>
          </p:cNvSpPr>
          <p:nvPr>
            <p:ph sz="half" idx="18"/>
          </p:nvPr>
        </p:nvSpPr>
        <p:spPr>
          <a:xfrm>
            <a:off x="1295466" y="2708921"/>
            <a:ext cx="9601068" cy="555873"/>
          </a:xfrm>
          <a:noFill/>
        </p:spPr>
        <p:txBody>
          <a:bodyPr anchor="ctr">
            <a:normAutofit/>
          </a:bodyPr>
          <a:lstStyle>
            <a:lvl1pPr marL="0" indent="0">
              <a:buNone/>
              <a:defRPr sz="1933" b="1"/>
            </a:lvl1pPr>
            <a:lvl2pPr>
              <a:defRPr sz="2866"/>
            </a:lvl2pPr>
            <a:lvl3pPr>
              <a:defRPr sz="2399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</a:t>
            </a:r>
          </a:p>
        </p:txBody>
      </p:sp>
    </p:spTree>
    <p:extLst>
      <p:ext uri="{BB962C8B-B14F-4D97-AF65-F5344CB8AC3E}">
        <p14:creationId xmlns:p14="http://schemas.microsoft.com/office/powerpoint/2010/main" val="3359857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FFFFFF"/>
            </a:gs>
            <a:gs pos="0">
              <a:schemeClr val="bg1">
                <a:lumMod val="95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E48D200-C715-48DE-AC7F-AEA8F573B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7575"/>
            <a:ext cx="10515600" cy="91294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F3C4719-59B4-4517-A0F5-084A706EB3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91234"/>
            <a:ext cx="10515600" cy="479553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7F6A8E-72BC-455B-9395-F3A619B08F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690768" y="6445229"/>
            <a:ext cx="2810464" cy="18736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altLang="ko-KR" dirty="0"/>
              <a:t>Designed By </a:t>
            </a:r>
            <a:r>
              <a:rPr lang="en-US" altLang="ko-KR" dirty="0" err="1"/>
              <a:t>L@rgo</a:t>
            </a:r>
            <a:r>
              <a:rPr lang="en-US" altLang="ko-KR" dirty="0"/>
              <a:t>. ADSTORE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D377ED-E8FE-4E13-94B2-B20AE69059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6745" y="6561137"/>
            <a:ext cx="656700" cy="18736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15812C5A-9CF7-4A8D-A41D-9E74470054A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5FD90AB3-019D-4828-BE4F-93C28598AA70}"/>
              </a:ext>
            </a:extLst>
          </p:cNvPr>
          <p:cNvGrpSpPr/>
          <p:nvPr userDrawn="1"/>
        </p:nvGrpSpPr>
        <p:grpSpPr>
          <a:xfrm>
            <a:off x="0" y="-436880"/>
            <a:ext cx="657274" cy="289242"/>
            <a:chOff x="8084993" y="-809625"/>
            <a:chExt cx="1504301" cy="661987"/>
          </a:xfrm>
        </p:grpSpPr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666EB54D-3D9A-4FE3-B3C0-529A9B526D02}"/>
                </a:ext>
              </a:extLst>
            </p:cNvPr>
            <p:cNvSpPr/>
            <p:nvPr userDrawn="1"/>
          </p:nvSpPr>
          <p:spPr>
            <a:xfrm>
              <a:off x="9284494" y="-809625"/>
              <a:ext cx="304800" cy="304800"/>
            </a:xfrm>
            <a:prstGeom prst="ellipse">
              <a:avLst/>
            </a:prstGeom>
            <a:solidFill>
              <a:srgbClr val="0934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B191BE63-91C9-4CA6-AFB8-0A6FD982CA18}"/>
                </a:ext>
              </a:extLst>
            </p:cNvPr>
            <p:cNvSpPr/>
            <p:nvPr userDrawn="1"/>
          </p:nvSpPr>
          <p:spPr>
            <a:xfrm>
              <a:off x="8094302" y="-809625"/>
              <a:ext cx="304800" cy="304800"/>
            </a:xfrm>
            <a:prstGeom prst="ellipse">
              <a:avLst/>
            </a:prstGeom>
            <a:solidFill>
              <a:srgbClr val="C6E1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0AEDB8E0-0C4D-4CC7-94A0-661F585DD931}"/>
                </a:ext>
              </a:extLst>
            </p:cNvPr>
            <p:cNvSpPr/>
            <p:nvPr userDrawn="1"/>
          </p:nvSpPr>
          <p:spPr>
            <a:xfrm>
              <a:off x="8872538" y="-809625"/>
              <a:ext cx="304800" cy="304800"/>
            </a:xfrm>
            <a:prstGeom prst="ellipse">
              <a:avLst/>
            </a:prstGeom>
            <a:solidFill>
              <a:srgbClr val="2B63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EB83CFFB-5334-46FF-86C8-A0CC810EC612}"/>
                </a:ext>
              </a:extLst>
            </p:cNvPr>
            <p:cNvSpPr/>
            <p:nvPr userDrawn="1"/>
          </p:nvSpPr>
          <p:spPr>
            <a:xfrm>
              <a:off x="8460582" y="-809625"/>
              <a:ext cx="304800" cy="304800"/>
            </a:xfrm>
            <a:prstGeom prst="ellipse">
              <a:avLst/>
            </a:prstGeom>
            <a:solidFill>
              <a:srgbClr val="76BA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D4112D83-770C-443F-82F5-97256A813FA8}"/>
                </a:ext>
              </a:extLst>
            </p:cNvPr>
            <p:cNvSpPr/>
            <p:nvPr userDrawn="1"/>
          </p:nvSpPr>
          <p:spPr>
            <a:xfrm>
              <a:off x="8460582" y="-452438"/>
              <a:ext cx="304800" cy="304800"/>
            </a:xfrm>
            <a:prstGeom prst="ellipse">
              <a:avLst/>
            </a:prstGeom>
            <a:solidFill>
              <a:srgbClr val="FFF1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197EC213-9E6C-4859-B648-552AD03DF2FF}"/>
                </a:ext>
              </a:extLst>
            </p:cNvPr>
            <p:cNvSpPr/>
            <p:nvPr userDrawn="1"/>
          </p:nvSpPr>
          <p:spPr>
            <a:xfrm>
              <a:off x="8084993" y="-452438"/>
              <a:ext cx="304800" cy="3048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3712051B-93E1-493B-B35D-32B90D01DB13}"/>
                </a:ext>
              </a:extLst>
            </p:cNvPr>
            <p:cNvSpPr/>
            <p:nvPr userDrawn="1"/>
          </p:nvSpPr>
          <p:spPr>
            <a:xfrm>
              <a:off x="8872538" y="-452438"/>
              <a:ext cx="304800" cy="304800"/>
            </a:xfrm>
            <a:prstGeom prst="ellipse">
              <a:avLst/>
            </a:prstGeom>
            <a:solidFill>
              <a:srgbClr val="FCA0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0B97CBBC-7E55-4D68-82CF-0F941B244814}"/>
                </a:ext>
              </a:extLst>
            </p:cNvPr>
            <p:cNvSpPr/>
            <p:nvPr userDrawn="1"/>
          </p:nvSpPr>
          <p:spPr>
            <a:xfrm>
              <a:off x="9284494" y="-452438"/>
              <a:ext cx="304800" cy="304800"/>
            </a:xfrm>
            <a:prstGeom prst="ellipse">
              <a:avLst/>
            </a:prstGeom>
            <a:solidFill>
              <a:srgbClr val="EE2F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55206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9" r:id="rId2"/>
    <p:sldLayoutId id="2147483652" r:id="rId3"/>
    <p:sldLayoutId id="2147483650" r:id="rId4"/>
    <p:sldLayoutId id="2147483660" r:id="rId5"/>
    <p:sldLayoutId id="2147483658" r:id="rId6"/>
    <p:sldLayoutId id="2147483661" r:id="rId7"/>
    <p:sldLayoutId id="2147483649" r:id="rId8"/>
    <p:sldLayoutId id="2147483662" r:id="rId9"/>
  </p:sldLayoutIdLst>
  <p:hf hdr="0" dt="0"/>
  <p:txStyles>
    <p:titleStyle>
      <a:lvl1pPr marL="0" indent="0" algn="ctr" defTabSz="914400" rtl="0" eaLnBrk="1" latinLnBrk="1" hangingPunct="1">
        <a:lnSpc>
          <a:spcPct val="120000"/>
        </a:lnSpc>
        <a:spcBef>
          <a:spcPts val="0"/>
        </a:spcBef>
        <a:buFont typeface="Arial" panose="020B0604020202020204" pitchFamily="34" charset="0"/>
        <a:buNone/>
        <a:defRPr sz="2800" b="1" kern="1200" spc="-60" baseline="0">
          <a:ln>
            <a:solidFill>
              <a:schemeClr val="accent1">
                <a:alpha val="0"/>
              </a:schemeClr>
            </a:solidFill>
          </a:ln>
          <a:solidFill>
            <a:schemeClr val="tx1">
              <a:lumMod val="50000"/>
              <a:lumOff val="50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ctr" defTabSz="914400" rtl="0" eaLnBrk="1" latinLnBrk="1" hangingPunct="1">
        <a:lnSpc>
          <a:spcPct val="120000"/>
        </a:lnSpc>
        <a:spcBef>
          <a:spcPts val="0"/>
        </a:spcBef>
        <a:buFont typeface="Arial" panose="020B0604020202020204" pitchFamily="34" charset="0"/>
        <a:buNone/>
        <a:defRPr sz="1800" b="0" kern="1200" spc="-60" baseline="0">
          <a:ln>
            <a:solidFill>
              <a:schemeClr val="accent1">
                <a:alpha val="0"/>
              </a:schemeClr>
            </a:solidFill>
          </a:ln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1pPr>
      <a:lvl2pPr marL="0" indent="0" algn="ctr" defTabSz="914400" rtl="0" eaLnBrk="1" latinLnBrk="1" hangingPunct="1">
        <a:lnSpc>
          <a:spcPct val="120000"/>
        </a:lnSpc>
        <a:spcBef>
          <a:spcPts val="0"/>
        </a:spcBef>
        <a:buFont typeface="Arial" panose="020B0604020202020204" pitchFamily="34" charset="0"/>
        <a:buNone/>
        <a:defRPr sz="1800" b="0" kern="1200" spc="-60" baseline="0">
          <a:ln>
            <a:solidFill>
              <a:schemeClr val="accent1">
                <a:alpha val="0"/>
              </a:schemeClr>
            </a:solidFill>
          </a:ln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2pPr>
      <a:lvl3pPr marL="0" indent="0" algn="ctr" defTabSz="914400" rtl="0" eaLnBrk="1" latinLnBrk="1" hangingPunct="1">
        <a:lnSpc>
          <a:spcPct val="120000"/>
        </a:lnSpc>
        <a:spcBef>
          <a:spcPts val="0"/>
        </a:spcBef>
        <a:buFont typeface="Arial" panose="020B0604020202020204" pitchFamily="34" charset="0"/>
        <a:buNone/>
        <a:defRPr sz="1800" b="0" kern="1200" spc="-60" baseline="0">
          <a:ln>
            <a:solidFill>
              <a:schemeClr val="accent1">
                <a:alpha val="0"/>
              </a:schemeClr>
            </a:solidFill>
          </a:ln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3pPr>
      <a:lvl4pPr marL="0" indent="0" algn="ctr" defTabSz="914400" rtl="0" eaLnBrk="1" latinLnBrk="1" hangingPunct="1">
        <a:lnSpc>
          <a:spcPct val="120000"/>
        </a:lnSpc>
        <a:spcBef>
          <a:spcPts val="0"/>
        </a:spcBef>
        <a:buFont typeface="Arial" panose="020B0604020202020204" pitchFamily="34" charset="0"/>
        <a:buNone/>
        <a:defRPr sz="1800" b="0" kern="1200" spc="-60" baseline="0">
          <a:ln>
            <a:solidFill>
              <a:schemeClr val="accent1">
                <a:alpha val="0"/>
              </a:schemeClr>
            </a:solidFill>
          </a:ln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4pPr>
      <a:lvl5pPr marL="0" indent="0" algn="ctr" defTabSz="914400" rtl="0" eaLnBrk="1" latinLnBrk="1" hangingPunct="1">
        <a:lnSpc>
          <a:spcPct val="120000"/>
        </a:lnSpc>
        <a:spcBef>
          <a:spcPts val="0"/>
        </a:spcBef>
        <a:buFont typeface="Arial" panose="020B0604020202020204" pitchFamily="34" charset="0"/>
        <a:buNone/>
        <a:defRPr sz="1800" b="0" kern="1200" spc="-60" baseline="0">
          <a:ln>
            <a:solidFill>
              <a:schemeClr val="accent1">
                <a:alpha val="0"/>
              </a:schemeClr>
            </a:solidFill>
          </a:ln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187" userDrawn="1">
          <p15:clr>
            <a:srgbClr val="F26B43"/>
          </p15:clr>
        </p15:guide>
        <p15:guide id="4" orient="horz" pos="4133" userDrawn="1">
          <p15:clr>
            <a:srgbClr val="F26B43"/>
          </p15:clr>
        </p15:guide>
        <p15:guide id="5" pos="189" userDrawn="1">
          <p15:clr>
            <a:srgbClr val="F26B43"/>
          </p15:clr>
        </p15:guide>
        <p15:guide id="6" pos="749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2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0B0DB492-2BC7-4DEC-987B-D0A3A0C6C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Designed By L@rgo. ADSTORE</a:t>
            </a:r>
            <a:endParaRPr lang="ko-KR" altLang="en-US" sz="800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F5997CF-B3A8-42C8-90F1-9321C74826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Python</a:t>
            </a:r>
            <a:endParaRPr lang="ko-KR" altLang="en-US" dirty="0"/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7BBB4199-0D20-4D4C-B7A6-86F02D0187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세종대학교  소프트웨어학과</a:t>
            </a:r>
          </a:p>
        </p:txBody>
      </p:sp>
    </p:spTree>
    <p:extLst>
      <p:ext uri="{BB962C8B-B14F-4D97-AF65-F5344CB8AC3E}">
        <p14:creationId xmlns:p14="http://schemas.microsoft.com/office/powerpoint/2010/main" val="41613812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F398F1-4EAF-4FDF-B03A-C239463CE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 </a:t>
            </a:r>
            <a:r>
              <a:rPr lang="ko-KR" altLang="en-US" dirty="0" err="1"/>
              <a:t>포매팅</a:t>
            </a:r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0E01B1E-B84C-4381-BD48-9FA077B10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Designed By L@rgo. ADSTORE</a:t>
            </a:r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CA16C6B-97CE-4679-9590-D745826CC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C5A-9CF7-4A8D-A41D-9E74470054A5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6" name="부제목 5">
            <a:extLst>
              <a:ext uri="{FF2B5EF4-FFF2-40B4-BE49-F238E27FC236}">
                <a16:creationId xmlns:a16="http://schemas.microsoft.com/office/drawing/2014/main" id="{400AF071-D8E2-4C1B-B46B-AA7FCB5824A8}"/>
              </a:ext>
            </a:extLst>
          </p:cNvPr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B895CA-FFEC-43C5-B4E0-B75DD72E80C6}"/>
              </a:ext>
            </a:extLst>
          </p:cNvPr>
          <p:cNvSpPr txBox="1"/>
          <p:nvPr/>
        </p:nvSpPr>
        <p:spPr>
          <a:xfrm>
            <a:off x="621437" y="1740023"/>
            <a:ext cx="1077615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***2</a:t>
            </a:r>
            <a:r>
              <a:rPr lang="ko-KR" altLang="en-US" dirty="0"/>
              <a:t>개 이상의 값을 넣으려면 어떻게 </a:t>
            </a:r>
            <a:r>
              <a:rPr lang="ko-KR" altLang="en-US" dirty="0" err="1"/>
              <a:t>해야할까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ko-KR" altLang="en-US" dirty="0" err="1"/>
              <a:t>출력예시</a:t>
            </a:r>
            <a:endParaRPr lang="en-US" altLang="ko-KR" dirty="0"/>
          </a:p>
          <a:p>
            <a:r>
              <a:rPr lang="en-US" altLang="ko-KR" dirty="0"/>
              <a:t>________________________________</a:t>
            </a:r>
          </a:p>
          <a:p>
            <a:r>
              <a:rPr lang="en-US" altLang="ko-KR" dirty="0"/>
              <a:t>&gt;&gt;&gt;number=8</a:t>
            </a:r>
          </a:p>
          <a:p>
            <a:r>
              <a:rPr lang="en-US" altLang="ko-KR" dirty="0"/>
              <a:t>&gt;&gt;&gt;day=“two”</a:t>
            </a:r>
          </a:p>
          <a:p>
            <a:r>
              <a:rPr lang="en-US" altLang="ko-KR" dirty="0"/>
              <a:t>&gt;&gt;&gt;(             				)</a:t>
            </a:r>
          </a:p>
          <a:p>
            <a:r>
              <a:rPr lang="ko-KR" altLang="en-US" dirty="0"/>
              <a:t>결과값은</a:t>
            </a:r>
            <a:r>
              <a:rPr lang="en-US" altLang="ko-KR" dirty="0"/>
              <a:t>…</a:t>
            </a:r>
          </a:p>
          <a:p>
            <a:r>
              <a:rPr lang="en-US" altLang="ko-KR" dirty="0"/>
              <a:t>‘I ate 8 apples. So I was sick for two days’</a:t>
            </a:r>
          </a:p>
          <a:p>
            <a:endParaRPr lang="en-US" altLang="ko-KR" dirty="0"/>
          </a:p>
          <a:p>
            <a:r>
              <a:rPr lang="ko-KR" altLang="en-US" dirty="0"/>
              <a:t>빈칸에 입력될 코드는</a:t>
            </a:r>
            <a:r>
              <a:rPr lang="en-US" altLang="ko-KR" dirty="0"/>
              <a:t>??</a:t>
            </a:r>
          </a:p>
        </p:txBody>
      </p:sp>
      <p:sp>
        <p:nvSpPr>
          <p:cNvPr id="8" name="사각형: 모서리가 접힌 도형 7">
            <a:extLst>
              <a:ext uri="{FF2B5EF4-FFF2-40B4-BE49-F238E27FC236}">
                <a16:creationId xmlns:a16="http://schemas.microsoft.com/office/drawing/2014/main" id="{1A9608E5-2744-49A7-9B13-0BB2DB9742D7}"/>
              </a:ext>
            </a:extLst>
          </p:cNvPr>
          <p:cNvSpPr/>
          <p:nvPr/>
        </p:nvSpPr>
        <p:spPr>
          <a:xfrm>
            <a:off x="5530789" y="2384719"/>
            <a:ext cx="3968318" cy="2494625"/>
          </a:xfrm>
          <a:prstGeom prst="foldedCorne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The</a:t>
            </a:r>
            <a:r>
              <a:rPr lang="ko-KR" altLang="en-US" sz="2000" dirty="0"/>
              <a:t> </a:t>
            </a:r>
            <a:r>
              <a:rPr lang="en-US" altLang="ko-KR" sz="2000" dirty="0"/>
              <a:t>answer</a:t>
            </a:r>
            <a:r>
              <a:rPr lang="ko-KR" altLang="en-US" sz="2000" dirty="0"/>
              <a:t> </a:t>
            </a:r>
            <a:r>
              <a:rPr lang="en-US" altLang="ko-KR" sz="2000" dirty="0"/>
              <a:t>is..</a:t>
            </a:r>
          </a:p>
          <a:p>
            <a:pPr algn="ctr"/>
            <a:endParaRPr lang="en-US" altLang="ko-KR" sz="2000" dirty="0"/>
          </a:p>
          <a:p>
            <a:pPr algn="ctr"/>
            <a:r>
              <a:rPr lang="en-US" altLang="ko-KR" sz="2000" dirty="0"/>
              <a:t>“I ate %d apples. So I was sick for %s days.” %(number, day)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398737-0613-44E6-A809-8DC98CA10755}"/>
              </a:ext>
            </a:extLst>
          </p:cNvPr>
          <p:cNvSpPr txBox="1"/>
          <p:nvPr/>
        </p:nvSpPr>
        <p:spPr>
          <a:xfrm>
            <a:off x="4616388" y="5157296"/>
            <a:ext cx="57971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**2</a:t>
            </a:r>
            <a:r>
              <a:rPr lang="ko-KR" altLang="en-US" sz="2400" dirty="0"/>
              <a:t>개 이상의 값을 넣으려면 마지막 </a:t>
            </a:r>
            <a:r>
              <a:rPr lang="en-US" altLang="ko-KR" sz="2400" dirty="0"/>
              <a:t>%</a:t>
            </a:r>
            <a:r>
              <a:rPr lang="ko-KR" altLang="en-US" sz="2400" dirty="0"/>
              <a:t>괄호 안에 콤마로 구분해준다</a:t>
            </a:r>
            <a:r>
              <a:rPr lang="en-US" altLang="ko-KR" sz="2400" dirty="0"/>
              <a:t>!!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35691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F94FE3-B14D-4388-9A22-75EF886B1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입출력 예제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301541E-55A9-416D-9FA6-459E1F707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Designed By L@rgo. ADSTORE</a:t>
            </a:r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51943F8-7CDF-4CC6-A047-D90014909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C5A-9CF7-4A8D-A41D-9E74470054A5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6" name="부제목 5">
            <a:extLst>
              <a:ext uri="{FF2B5EF4-FFF2-40B4-BE49-F238E27FC236}">
                <a16:creationId xmlns:a16="http://schemas.microsoft.com/office/drawing/2014/main" id="{7CB738AA-5ACD-4EC2-B411-A0711C105155}"/>
              </a:ext>
            </a:extLst>
          </p:cNvPr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3DE411-562B-4347-94BF-D1D755FC8FCE}"/>
              </a:ext>
            </a:extLst>
          </p:cNvPr>
          <p:cNvSpPr txBox="1"/>
          <p:nvPr/>
        </p:nvSpPr>
        <p:spPr>
          <a:xfrm>
            <a:off x="930166" y="1634689"/>
            <a:ext cx="105816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변수 </a:t>
            </a:r>
            <a:r>
              <a:rPr lang="en-US" altLang="ko-KR" sz="2400" b="1" dirty="0"/>
              <a:t>n</a:t>
            </a:r>
            <a:r>
              <a:rPr lang="ko-KR" altLang="en-US" sz="2400" b="1" dirty="0"/>
              <a:t>에 </a:t>
            </a:r>
            <a:r>
              <a:rPr lang="en-US" altLang="ko-KR" sz="2400" b="1" dirty="0"/>
              <a:t>2~9 </a:t>
            </a:r>
            <a:r>
              <a:rPr lang="ko-KR" altLang="en-US" sz="2400" b="1" dirty="0"/>
              <a:t>까지 숫자 중 하나의 숫자를 입력 받아 구구단 </a:t>
            </a:r>
            <a:r>
              <a:rPr lang="en-US" altLang="ko-KR" sz="2400" b="1" dirty="0" err="1"/>
              <a:t>xn</a:t>
            </a:r>
            <a:r>
              <a:rPr lang="en-US" altLang="ko-KR" sz="2400" b="1" dirty="0"/>
              <a:t> </a:t>
            </a:r>
            <a:r>
              <a:rPr lang="ko-KR" altLang="en-US" sz="2400" b="1" dirty="0"/>
              <a:t>단을 출력하는 프로그램을 작성하라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1529BD0-5EF7-4E46-87BE-DB756C99B0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211" y="2735820"/>
            <a:ext cx="1973804" cy="392880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696D78E-A898-4B7F-844F-03488790B693}"/>
              </a:ext>
            </a:extLst>
          </p:cNvPr>
          <p:cNvSpPr txBox="1"/>
          <p:nvPr/>
        </p:nvSpPr>
        <p:spPr>
          <a:xfrm>
            <a:off x="4193628" y="3745984"/>
            <a:ext cx="17184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accent1">
                    <a:lumMod val="75000"/>
                  </a:schemeClr>
                </a:solidFill>
              </a:rPr>
              <a:t>파란글씨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출력</a:t>
            </a:r>
            <a:endParaRPr lang="en-US" altLang="ko-KR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ko-KR" altLang="en-US" dirty="0" err="1"/>
              <a:t>검은글씨</a:t>
            </a:r>
            <a:r>
              <a:rPr lang="en-US" altLang="ko-KR" dirty="0"/>
              <a:t>: </a:t>
            </a:r>
            <a:r>
              <a:rPr lang="ko-KR" altLang="en-US" dirty="0"/>
              <a:t>입력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051AC8-F33D-4C8E-9FB1-6E51C597EFFD}"/>
              </a:ext>
            </a:extLst>
          </p:cNvPr>
          <p:cNvSpPr txBox="1"/>
          <p:nvPr/>
        </p:nvSpPr>
        <p:spPr>
          <a:xfrm>
            <a:off x="6492278" y="2641160"/>
            <a:ext cx="569972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altLang="ko-KR" dirty="0"/>
              <a:t>n = int(input("2 ~ 9 = "))</a:t>
            </a:r>
          </a:p>
          <a:p>
            <a:r>
              <a:rPr lang="pt-BR" altLang="ko-KR" dirty="0"/>
              <a:t>print()</a:t>
            </a:r>
          </a:p>
          <a:p>
            <a:r>
              <a:rPr lang="pt-BR" altLang="ko-KR" dirty="0"/>
              <a:t>print("x %d" %n)</a:t>
            </a:r>
          </a:p>
          <a:p>
            <a:r>
              <a:rPr lang="pt-BR" altLang="ko-KR" dirty="0"/>
              <a:t>print("%d x 1 = %d" %(n, n * 1))</a:t>
            </a:r>
          </a:p>
          <a:p>
            <a:r>
              <a:rPr lang="pt-BR" altLang="ko-KR" dirty="0"/>
              <a:t>print("%d x 2 = %d" %(n, n * 2))</a:t>
            </a:r>
          </a:p>
          <a:p>
            <a:r>
              <a:rPr lang="pt-BR" altLang="ko-KR" dirty="0"/>
              <a:t>print("%d x 3 = %d" %(n, n * 3))</a:t>
            </a:r>
          </a:p>
          <a:p>
            <a:r>
              <a:rPr lang="pt-BR" altLang="ko-KR" dirty="0"/>
              <a:t>print("%d x 4 = %d" %(n, n * 4))</a:t>
            </a:r>
          </a:p>
          <a:p>
            <a:r>
              <a:rPr lang="pt-BR" altLang="ko-KR" dirty="0"/>
              <a:t>print("%d x 5 = %d" %(n, n * 5))</a:t>
            </a:r>
          </a:p>
          <a:p>
            <a:r>
              <a:rPr lang="pt-BR" altLang="ko-KR" dirty="0"/>
              <a:t>print("%d x 6 = %d" %(n, n * 6))</a:t>
            </a:r>
          </a:p>
          <a:p>
            <a:r>
              <a:rPr lang="pt-BR" altLang="ko-KR" dirty="0"/>
              <a:t>print("%d x 7 = %d" %(n, n * 7))</a:t>
            </a:r>
          </a:p>
          <a:p>
            <a:r>
              <a:rPr lang="pt-BR" altLang="ko-KR" dirty="0"/>
              <a:t>print("%d x 8 = %d" %(n, n * 8))</a:t>
            </a:r>
          </a:p>
          <a:p>
            <a:r>
              <a:rPr lang="pt-BR" altLang="ko-KR" dirty="0"/>
              <a:t>print("%d x 9 = %d" %(n, n * 9))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2023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제목 28">
            <a:extLst>
              <a:ext uri="{FF2B5EF4-FFF2-40B4-BE49-F238E27FC236}">
                <a16:creationId xmlns:a16="http://schemas.microsoft.com/office/drawing/2014/main" id="{240F1012-2320-4C56-924A-CC9C54CEE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3308" y="718663"/>
            <a:ext cx="9085386" cy="567808"/>
          </a:xfrm>
        </p:spPr>
        <p:txBody>
          <a:bodyPr/>
          <a:lstStyle/>
          <a:p>
            <a:r>
              <a:rPr lang="ko-KR" altLang="en-US" sz="4000" dirty="0"/>
              <a:t>연산자</a:t>
            </a:r>
          </a:p>
        </p:txBody>
      </p:sp>
      <p:sp>
        <p:nvSpPr>
          <p:cNvPr id="30" name="텍스트 개체 틀 29">
            <a:extLst>
              <a:ext uri="{FF2B5EF4-FFF2-40B4-BE49-F238E27FC236}">
                <a16:creationId xmlns:a16="http://schemas.microsoft.com/office/drawing/2014/main" id="{5C13ED65-D1E6-4625-BD8B-88388CDDB2E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34838" y="5297393"/>
            <a:ext cx="7545762" cy="1855642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I have a retro feel to my work, to my person, but I also have a futuristic view of what's possible. We can have people in pop that have more diverse looks and attitudes.</a:t>
            </a:r>
            <a:endParaRPr lang="ko-KR" altLang="en-US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1" name="부제목 30">
            <a:extLst>
              <a:ext uri="{FF2B5EF4-FFF2-40B4-BE49-F238E27FC236}">
                <a16:creationId xmlns:a16="http://schemas.microsoft.com/office/drawing/2014/main" id="{FA6F28AC-F28E-43BB-B300-B30B1CCD5D9E}"/>
              </a:ext>
            </a:extLst>
          </p:cNvPr>
          <p:cNvSpPr>
            <a:spLocks noGrp="1"/>
          </p:cNvSpPr>
          <p:nvPr>
            <p:ph type="subTitle" idx="14"/>
          </p:nvPr>
        </p:nvSpPr>
        <p:spPr>
          <a:xfrm>
            <a:off x="4445169" y="338787"/>
            <a:ext cx="3325100" cy="180665"/>
          </a:xfrm>
          <a:prstGeom prst="roundRect">
            <a:avLst>
              <a:gd name="adj" fmla="val 50000"/>
            </a:avLst>
          </a:prstGeom>
        </p:spPr>
        <p:txBody>
          <a:bodyPr/>
          <a:lstStyle/>
          <a:p>
            <a:r>
              <a:rPr lang="en-US" altLang="ko-KR" dirty="0"/>
              <a:t>DESIGNED BY ADSTOREPOST.COM</a:t>
            </a:r>
            <a:endParaRPr lang="ko-KR" altLang="en-US" dirty="0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26690AE0-33EE-4BFE-B4EF-E9B1E8241729}"/>
              </a:ext>
            </a:extLst>
          </p:cNvPr>
          <p:cNvGrpSpPr/>
          <p:nvPr/>
        </p:nvGrpSpPr>
        <p:grpSpPr>
          <a:xfrm>
            <a:off x="9508144" y="936429"/>
            <a:ext cx="1344943" cy="132276"/>
            <a:chOff x="8501655" y="704494"/>
            <a:chExt cx="2620915" cy="257767"/>
          </a:xfrm>
        </p:grpSpPr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1E28708A-84A0-42E9-BA7D-FF408DE5423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8501655" y="854737"/>
              <a:ext cx="2500088" cy="0"/>
            </a:xfrm>
            <a:prstGeom prst="line">
              <a:avLst/>
            </a:prstGeom>
            <a:ln w="69850">
              <a:solidFill>
                <a:srgbClr val="EE2F27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49B4A8A3-2C10-4BB2-950D-DF509E26969D}"/>
                </a:ext>
              </a:extLst>
            </p:cNvPr>
            <p:cNvSpPr/>
            <p:nvPr userDrawn="1"/>
          </p:nvSpPr>
          <p:spPr>
            <a:xfrm>
              <a:off x="10864803" y="704494"/>
              <a:ext cx="257767" cy="257767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rgbClr val="EE2F27"/>
              </a:solidFill>
            </a:ln>
            <a:effectLst>
              <a:outerShdw dist="50800" dir="2700000" algn="ctr" rotWithShape="0">
                <a:srgbClr val="FCA0A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252000" tIns="45720" rIns="252000" bIns="45720" rtlCol="0" anchor="ctr" anchorCtr="0">
              <a:noAutofit/>
            </a:bodyPr>
            <a:lstStyle/>
            <a:p>
              <a:pPr lvl="0" indent="0" algn="dist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</a:pPr>
              <a:endParaRPr lang="ko-KR" altLang="en-US" sz="1200" b="0" spc="-60" baseline="0">
                <a:ln w="317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9EF1FBA0-9DA2-4E28-AFBC-267FA844DC8D}"/>
              </a:ext>
            </a:extLst>
          </p:cNvPr>
          <p:cNvGrpSpPr/>
          <p:nvPr/>
        </p:nvGrpSpPr>
        <p:grpSpPr>
          <a:xfrm>
            <a:off x="1338913" y="936429"/>
            <a:ext cx="1344933" cy="132276"/>
            <a:chOff x="8380848" y="704494"/>
            <a:chExt cx="2620895" cy="257767"/>
          </a:xfrm>
        </p:grpSpPr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630B8846-69F8-4BFA-833A-EB8B179DA7D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8501655" y="854737"/>
              <a:ext cx="2500088" cy="0"/>
            </a:xfrm>
            <a:prstGeom prst="line">
              <a:avLst/>
            </a:prstGeom>
            <a:ln w="69850">
              <a:solidFill>
                <a:srgbClr val="EE2F27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109AB62B-7D56-4848-9AEF-DCCFE5DB8195}"/>
                </a:ext>
              </a:extLst>
            </p:cNvPr>
            <p:cNvSpPr/>
            <p:nvPr userDrawn="1"/>
          </p:nvSpPr>
          <p:spPr>
            <a:xfrm>
              <a:off x="8380848" y="704494"/>
              <a:ext cx="257767" cy="257767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rgbClr val="EE2F27"/>
              </a:solidFill>
            </a:ln>
            <a:effectLst>
              <a:outerShdw dist="50800" dir="2700000" algn="ctr" rotWithShape="0">
                <a:srgbClr val="FCA0A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252000" tIns="45720" rIns="252000" bIns="45720" rtlCol="0" anchor="ctr" anchorCtr="0">
              <a:noAutofit/>
            </a:bodyPr>
            <a:lstStyle/>
            <a:p>
              <a:pPr lvl="0" indent="0" algn="dist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</a:pPr>
              <a:endParaRPr lang="ko-KR" altLang="en-US" sz="1200" b="0" spc="-60" baseline="0">
                <a:ln w="317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38" name="타원 37">
            <a:extLst>
              <a:ext uri="{FF2B5EF4-FFF2-40B4-BE49-F238E27FC236}">
                <a16:creationId xmlns:a16="http://schemas.microsoft.com/office/drawing/2014/main" id="{05F03D72-051B-4790-B8A2-30198D9BD321}"/>
              </a:ext>
            </a:extLst>
          </p:cNvPr>
          <p:cNvSpPr/>
          <p:nvPr/>
        </p:nvSpPr>
        <p:spPr>
          <a:xfrm>
            <a:off x="6028377" y="1464617"/>
            <a:ext cx="135236" cy="135236"/>
          </a:xfrm>
          <a:prstGeom prst="ellipse">
            <a:avLst/>
          </a:prstGeom>
          <a:solidFill>
            <a:srgbClr val="09347E"/>
          </a:solidFill>
          <a:ln w="88900">
            <a:noFill/>
          </a:ln>
          <a:effectLst>
            <a:outerShdw dist="63500" dir="2700000" algn="ctr" rotWithShape="0">
              <a:srgbClr val="EE2F27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9347E"/>
              </a:solidFill>
            </a:endParaRPr>
          </a:p>
        </p:txBody>
      </p:sp>
      <p:sp>
        <p:nvSpPr>
          <p:cNvPr id="39" name="바닥글 개체 틀 38">
            <a:extLst>
              <a:ext uri="{FF2B5EF4-FFF2-40B4-BE49-F238E27FC236}">
                <a16:creationId xmlns:a16="http://schemas.microsoft.com/office/drawing/2014/main" id="{8D068AE9-6967-4EF2-9909-69294AD33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397486" y="6341589"/>
            <a:ext cx="2150751" cy="296862"/>
          </a:xfrm>
        </p:spPr>
        <p:txBody>
          <a:bodyPr/>
          <a:lstStyle/>
          <a:p>
            <a:r>
              <a:rPr lang="en-US" dirty="0"/>
              <a:t>Designed By </a:t>
            </a:r>
            <a:r>
              <a:rPr lang="en-US" dirty="0" err="1"/>
              <a:t>L@rgo</a:t>
            </a:r>
            <a:r>
              <a:rPr lang="en-US" dirty="0"/>
              <a:t>. ADSTORE</a:t>
            </a:r>
          </a:p>
        </p:txBody>
      </p:sp>
      <p:sp>
        <p:nvSpPr>
          <p:cNvPr id="40" name="슬라이드 번호 개체 틀 39">
            <a:extLst>
              <a:ext uri="{FF2B5EF4-FFF2-40B4-BE49-F238E27FC236}">
                <a16:creationId xmlns:a16="http://schemas.microsoft.com/office/drawing/2014/main" id="{1B86EF3D-9763-4A55-A289-BA5E8196E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C5A-9CF7-4A8D-A41D-9E74470054A5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898574C5-A61D-49CB-8B46-EFA5F7AC4BDC}"/>
              </a:ext>
            </a:extLst>
          </p:cNvPr>
          <p:cNvSpPr/>
          <p:nvPr/>
        </p:nvSpPr>
        <p:spPr>
          <a:xfrm>
            <a:off x="3124367" y="3133442"/>
            <a:ext cx="2880581" cy="2358116"/>
          </a:xfrm>
          <a:prstGeom prst="ellipse">
            <a:avLst/>
          </a:prstGeom>
          <a:solidFill>
            <a:schemeClr val="bg1"/>
          </a:solidFill>
          <a:ln w="158750">
            <a:solidFill>
              <a:schemeClr val="accent1">
                <a:shade val="50000"/>
              </a:schemeClr>
            </a:solidFill>
          </a:ln>
          <a:effectLst>
            <a:outerShdw dist="63500" dir="2700000" algn="ctr" rotWithShape="0">
              <a:srgbClr val="EE2F27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3200" b="1" spc="-6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9347E"/>
                </a:solidFill>
                <a:latin typeface="+mj-lt"/>
                <a:ea typeface="+mj-ea"/>
                <a:cs typeface="+mj-cs"/>
              </a:rPr>
              <a:t>대입연산자</a:t>
            </a: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271E6753-55EE-40B0-9D3F-154B64B82AD3}"/>
              </a:ext>
            </a:extLst>
          </p:cNvPr>
          <p:cNvSpPr/>
          <p:nvPr/>
        </p:nvSpPr>
        <p:spPr>
          <a:xfrm>
            <a:off x="6028377" y="3179821"/>
            <a:ext cx="2880581" cy="2381893"/>
          </a:xfrm>
          <a:prstGeom prst="ellipse">
            <a:avLst/>
          </a:prstGeom>
          <a:solidFill>
            <a:schemeClr val="bg1"/>
          </a:solidFill>
          <a:ln w="158750">
            <a:solidFill>
              <a:schemeClr val="accent1">
                <a:shade val="50000"/>
              </a:schemeClr>
            </a:solidFill>
          </a:ln>
          <a:effectLst>
            <a:outerShdw dist="63500" dir="2700000" algn="ctr" rotWithShape="0">
              <a:srgbClr val="EE2F27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3200" b="1" spc="-6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9347E"/>
                </a:solidFill>
                <a:latin typeface="+mj-lt"/>
                <a:ea typeface="+mj-ea"/>
                <a:cs typeface="+mj-cs"/>
              </a:rPr>
              <a:t>비교연산자</a:t>
            </a: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CCECA97A-6CA1-443A-B8C8-6C518652F7A0}"/>
              </a:ext>
            </a:extLst>
          </p:cNvPr>
          <p:cNvSpPr/>
          <p:nvPr/>
        </p:nvSpPr>
        <p:spPr>
          <a:xfrm>
            <a:off x="9024122" y="3158892"/>
            <a:ext cx="2880580" cy="2381892"/>
          </a:xfrm>
          <a:prstGeom prst="ellipse">
            <a:avLst/>
          </a:prstGeom>
          <a:solidFill>
            <a:schemeClr val="bg1"/>
          </a:solidFill>
          <a:ln w="158750">
            <a:solidFill>
              <a:schemeClr val="accent1">
                <a:shade val="50000"/>
              </a:schemeClr>
            </a:solidFill>
          </a:ln>
          <a:effectLst>
            <a:outerShdw dist="63500" dir="2700000" algn="ctr" rotWithShape="0">
              <a:srgbClr val="EE2F27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3200" b="1" spc="-6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9347E"/>
                </a:solidFill>
                <a:latin typeface="+mj-lt"/>
                <a:ea typeface="+mj-ea"/>
                <a:cs typeface="+mj-cs"/>
              </a:rPr>
              <a:t>논리연산자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8E0A0DF-F1C0-481F-8EE6-EC4D1020B8A2}"/>
              </a:ext>
            </a:extLst>
          </p:cNvPr>
          <p:cNvCxnSpPr/>
          <p:nvPr/>
        </p:nvCxnSpPr>
        <p:spPr>
          <a:xfrm>
            <a:off x="2334838" y="5892800"/>
            <a:ext cx="7566566" cy="0"/>
          </a:xfrm>
          <a:prstGeom prst="line">
            <a:avLst/>
          </a:prstGeom>
          <a:ln w="69850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타원 17">
            <a:extLst>
              <a:ext uri="{FF2B5EF4-FFF2-40B4-BE49-F238E27FC236}">
                <a16:creationId xmlns:a16="http://schemas.microsoft.com/office/drawing/2014/main" id="{6D797F04-FE70-4667-A76F-DA8DE873EE8A}"/>
              </a:ext>
            </a:extLst>
          </p:cNvPr>
          <p:cNvSpPr/>
          <p:nvPr/>
        </p:nvSpPr>
        <p:spPr>
          <a:xfrm>
            <a:off x="112143" y="3160465"/>
            <a:ext cx="3024924" cy="2452050"/>
          </a:xfrm>
          <a:prstGeom prst="ellipse">
            <a:avLst/>
          </a:prstGeom>
          <a:solidFill>
            <a:schemeClr val="bg1"/>
          </a:solidFill>
          <a:ln w="158750">
            <a:solidFill>
              <a:schemeClr val="accent1">
                <a:shade val="50000"/>
              </a:schemeClr>
            </a:solidFill>
          </a:ln>
          <a:effectLst>
            <a:outerShdw dist="63500" dir="2700000" algn="ctr" rotWithShape="0">
              <a:srgbClr val="EE2F27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3200" b="1" spc="-6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9347E"/>
                </a:solidFill>
                <a:latin typeface="+mj-lt"/>
                <a:ea typeface="+mj-ea"/>
                <a:cs typeface="+mj-cs"/>
              </a:rPr>
              <a:t>산술연산자</a:t>
            </a:r>
            <a:endParaRPr lang="ko-KR" altLang="en-US" sz="3200" b="1" spc="-6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9347E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7056D1-5415-46E9-A728-B6DB0A4D6FD5}"/>
              </a:ext>
            </a:extLst>
          </p:cNvPr>
          <p:cNvSpPr txBox="1"/>
          <p:nvPr/>
        </p:nvSpPr>
        <p:spPr>
          <a:xfrm>
            <a:off x="665226" y="1960527"/>
            <a:ext cx="1086153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/>
              <a:t>연산자의 의미는 프로그램을 짤 때 변수나 값의 연산을 위해 사용되는 부호</a:t>
            </a:r>
            <a:endParaRPr lang="en-US" altLang="ko-KR" sz="2500" b="1" dirty="0"/>
          </a:p>
          <a:p>
            <a:r>
              <a:rPr lang="ko-KR" altLang="en-US" sz="2500" b="1" dirty="0"/>
              <a:t>기본적으로 수의 계산을 위해 존재</a:t>
            </a:r>
          </a:p>
        </p:txBody>
      </p:sp>
    </p:spTree>
    <p:extLst>
      <p:ext uri="{BB962C8B-B14F-4D97-AF65-F5344CB8AC3E}">
        <p14:creationId xmlns:p14="http://schemas.microsoft.com/office/powerpoint/2010/main" val="4029759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6" grpId="0" animBg="1"/>
      <p:bldP spid="17" grpId="0" animBg="1"/>
      <p:bldP spid="1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BA4E6E-A8AE-4519-BAB0-41B96ED0C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산술연산자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2070F23-56FE-48A0-B67D-B4498B79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Designed By L@rgo. ADSTORE</a:t>
            </a:r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2B45B3F-7C2E-4C6F-8E8C-54B395151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C5A-9CF7-4A8D-A41D-9E74470054A5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6" name="부제목 5">
            <a:extLst>
              <a:ext uri="{FF2B5EF4-FFF2-40B4-BE49-F238E27FC236}">
                <a16:creationId xmlns:a16="http://schemas.microsoft.com/office/drawing/2014/main" id="{3EBCCB22-BE42-4318-A4CB-E21485834BEA}"/>
              </a:ext>
            </a:extLst>
          </p:cNvPr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93EEB19-C6DA-4F8F-9BD6-FBFACCD44C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412" y="1133137"/>
            <a:ext cx="10560428" cy="5505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3516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09ED9B-317F-4246-969D-F9A1A1148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산술연산자 예제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4A2D1DA-6200-4CD7-A3E6-4E425B71D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Designed By L@rgo. ADSTORE</a:t>
            </a:r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EDD4C98-2695-4884-8886-385535B0E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C5A-9CF7-4A8D-A41D-9E74470054A5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EC9F516-8488-4437-936E-09E4AAFD83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410" y="1142584"/>
            <a:ext cx="4834989" cy="525542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5770F94-26A8-48AA-A8CD-C44130FFFB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0791" y="1106348"/>
            <a:ext cx="4941053" cy="5327895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CF4AC70B-6A72-415D-94A6-1BB47CF1C6C6}"/>
              </a:ext>
            </a:extLst>
          </p:cNvPr>
          <p:cNvSpPr/>
          <p:nvPr/>
        </p:nvSpPr>
        <p:spPr>
          <a:xfrm>
            <a:off x="1104900" y="2692400"/>
            <a:ext cx="4432300" cy="340360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u="sng" dirty="0">
                <a:solidFill>
                  <a:schemeClr val="tx1"/>
                </a:solidFill>
              </a:rPr>
              <a:t>코드를 작성해봅시다</a:t>
            </a:r>
            <a:r>
              <a:rPr lang="en-US" altLang="ko-KR" sz="3200" u="sng" dirty="0">
                <a:solidFill>
                  <a:schemeClr val="tx1"/>
                </a:solidFill>
              </a:rPr>
              <a:t>.</a:t>
            </a:r>
            <a:endParaRPr lang="ko-KR" altLang="en-US" sz="3200" u="sng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77AB22-040F-4E9F-854D-96E140046DA0}"/>
              </a:ext>
            </a:extLst>
          </p:cNvPr>
          <p:cNvSpPr txBox="1"/>
          <p:nvPr/>
        </p:nvSpPr>
        <p:spPr>
          <a:xfrm>
            <a:off x="905410" y="1185566"/>
            <a:ext cx="2581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err="1"/>
              <a:t>입력예시</a:t>
            </a:r>
            <a:endParaRPr lang="ko-KR" altLang="en-US" sz="28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70F8552-0A6D-42B5-AC6C-E4D19EF5753C}"/>
              </a:ext>
            </a:extLst>
          </p:cNvPr>
          <p:cNvSpPr txBox="1"/>
          <p:nvPr/>
        </p:nvSpPr>
        <p:spPr>
          <a:xfrm>
            <a:off x="6723191" y="1185566"/>
            <a:ext cx="31066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err="1"/>
              <a:t>출력예시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2881584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402DD2-DDB5-410D-809B-5C7C0B8E4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산술연산자 예제 답안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4C36CFE-5065-40CB-95D3-869D0366A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Designed By L@rgo. ADSTORE</a:t>
            </a:r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FE13929-09DD-4CFB-8660-CA1D23904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C5A-9CF7-4A8D-A41D-9E74470054A5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15684B5-BA0E-431E-A2BA-38078FD246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694" y="1223730"/>
            <a:ext cx="4760335" cy="517427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B7411CD-527F-4297-AE69-561E5FA374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3871" y="1186305"/>
            <a:ext cx="4868003" cy="5249127"/>
          </a:xfrm>
          <a:prstGeom prst="rect">
            <a:avLst/>
          </a:prstGeom>
        </p:spPr>
      </p:pic>
      <p:sp>
        <p:nvSpPr>
          <p:cNvPr id="11" name="액자 10">
            <a:extLst>
              <a:ext uri="{FF2B5EF4-FFF2-40B4-BE49-F238E27FC236}">
                <a16:creationId xmlns:a16="http://schemas.microsoft.com/office/drawing/2014/main" id="{B76A68ED-C01F-43C3-BEA6-8AC99080DBAF}"/>
              </a:ext>
            </a:extLst>
          </p:cNvPr>
          <p:cNvSpPr/>
          <p:nvPr/>
        </p:nvSpPr>
        <p:spPr>
          <a:xfrm>
            <a:off x="613363" y="2755900"/>
            <a:ext cx="4910996" cy="3403600"/>
          </a:xfrm>
          <a:prstGeom prst="frame">
            <a:avLst>
              <a:gd name="adj1" fmla="val 4291"/>
            </a:avLst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4648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BC80FC-BCCA-41D7-AE7A-22420F215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대입 연산자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1F7AAA4-38DF-45C2-AA0D-C5BF3395B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Designed By L@rgo. ADSTORE</a:t>
            </a:r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48847E1-25CE-469D-BF93-631125590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C5A-9CF7-4A8D-A41D-9E74470054A5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82E773-6B03-434E-BB94-AE967C6CF472}"/>
              </a:ext>
            </a:extLst>
          </p:cNvPr>
          <p:cNvSpPr txBox="1"/>
          <p:nvPr/>
        </p:nvSpPr>
        <p:spPr>
          <a:xfrm>
            <a:off x="504094" y="1233651"/>
            <a:ext cx="108458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/>
              <a:t>대입 연산자는 산술 연산의 코드를 축약해서 사용할 수 있도록 지원하는 기능입니다</a:t>
            </a:r>
            <a:r>
              <a:rPr lang="en-US" altLang="ko-KR" sz="24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/>
              <a:t>피연산자를 한번만 사용하기 때문에 대입 연산자를 잘 활용한다면 코드를 좀더 간결하게 사용할 수 있다는 장점이 있습니다</a:t>
            </a:r>
            <a:r>
              <a:rPr lang="en-US" altLang="ko-KR" sz="2400" dirty="0"/>
              <a:t>.</a:t>
            </a:r>
          </a:p>
          <a:p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70C0091-FD0C-485C-A84F-B2A655F7C9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933" y="3227540"/>
            <a:ext cx="4582415" cy="354038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A14983F-CDDE-4C23-89DC-C881A416B6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0216" y="3227541"/>
            <a:ext cx="6767690" cy="3410910"/>
          </a:xfrm>
          <a:prstGeom prst="rect">
            <a:avLst/>
          </a:prstGeom>
        </p:spPr>
      </p:pic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AD5C45B8-5741-4432-B591-2334BD8B9698}"/>
              </a:ext>
            </a:extLst>
          </p:cNvPr>
          <p:cNvSpPr/>
          <p:nvPr/>
        </p:nvSpPr>
        <p:spPr>
          <a:xfrm>
            <a:off x="3894865" y="4610100"/>
            <a:ext cx="1025351" cy="655797"/>
          </a:xfrm>
          <a:prstGeom prst="rightArrow">
            <a:avLst>
              <a:gd name="adj1" fmla="val 34507"/>
              <a:gd name="adj2" fmla="val 5000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8182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658F0DD-205D-4BB6-8832-8AB1AC358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Designed By L@rgo. ADSTORE</a:t>
            </a:r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9FBC30E-CCB0-4910-8B38-71B29A3D3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C5A-9CF7-4A8D-A41D-9E74470054A5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753E015-4088-4AE4-A13F-067BE8EACF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0172" y="444500"/>
            <a:ext cx="8564493" cy="6282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1612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Chapter 2. </a:t>
            </a:r>
            <a:r>
              <a:rPr lang="ko-KR" altLang="en-US" dirty="0"/>
              <a:t>변수</a:t>
            </a:r>
            <a:r>
              <a:rPr lang="en-US" altLang="ko-KR" dirty="0"/>
              <a:t>, </a:t>
            </a:r>
            <a:r>
              <a:rPr lang="ko-KR" altLang="en-US" dirty="0"/>
              <a:t>산술 연산</a:t>
            </a:r>
            <a:r>
              <a:rPr lang="en-US" altLang="ko-KR" dirty="0"/>
              <a:t>, </a:t>
            </a:r>
            <a:r>
              <a:rPr lang="ko-KR" altLang="en-US" dirty="0"/>
              <a:t>입출력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7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C00000"/>
                </a:solidFill>
              </a:rPr>
              <a:t>보기 문제 </a:t>
            </a:r>
            <a:r>
              <a:rPr lang="en-US" altLang="ko-KR" dirty="0">
                <a:solidFill>
                  <a:srgbClr val="C00000"/>
                </a:solidFill>
              </a:rPr>
              <a:t>: </a:t>
            </a:r>
            <a:r>
              <a:rPr lang="ko-KR" altLang="en-US" dirty="0"/>
              <a:t>데이터와 변수 </a:t>
            </a:r>
            <a:r>
              <a:rPr lang="en-US" altLang="ko-KR" dirty="0"/>
              <a:t>&amp; </a:t>
            </a:r>
            <a:r>
              <a:rPr lang="ko-KR" altLang="en-US" dirty="0"/>
              <a:t>산술 연산 </a:t>
            </a:r>
            <a:r>
              <a:rPr lang="en-US" altLang="ko-KR" dirty="0"/>
              <a:t>: #3</a:t>
            </a:r>
            <a:endParaRPr lang="ko-KR" altLang="en-US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817043" y="1653020"/>
            <a:ext cx="4799052" cy="100813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>
              <a:lnSpc>
                <a:spcPct val="150000"/>
              </a:lnSpc>
            </a:pPr>
            <a:r>
              <a:rPr lang="ko-KR" altLang="en-US" sz="1333" b="1" dirty="0">
                <a:solidFill>
                  <a:schemeClr val="tx1"/>
                </a:solidFill>
                <a:latin typeface="+mn-ea"/>
              </a:rPr>
              <a:t>변수 </a:t>
            </a:r>
            <a:r>
              <a:rPr lang="en-US" altLang="ko-KR" sz="1333" b="1" dirty="0">
                <a:solidFill>
                  <a:schemeClr val="tx1"/>
                </a:solidFill>
                <a:latin typeface="+mn-ea"/>
              </a:rPr>
              <a:t>result</a:t>
            </a:r>
            <a:r>
              <a:rPr lang="ko-KR" altLang="en-US" sz="1333" b="1" dirty="0">
                <a:solidFill>
                  <a:schemeClr val="tx1"/>
                </a:solidFill>
                <a:latin typeface="+mn-ea"/>
              </a:rPr>
              <a:t>에 </a:t>
            </a:r>
            <a:r>
              <a:rPr lang="en-US" altLang="ko-KR" sz="1333" b="1" dirty="0">
                <a:solidFill>
                  <a:schemeClr val="tx1"/>
                </a:solidFill>
                <a:latin typeface="+mn-ea"/>
              </a:rPr>
              <a:t>0</a:t>
            </a:r>
            <a:r>
              <a:rPr lang="ko-KR" altLang="en-US" sz="1333" b="1" dirty="0">
                <a:solidFill>
                  <a:schemeClr val="tx1"/>
                </a:solidFill>
                <a:latin typeface="+mn-ea"/>
              </a:rPr>
              <a:t>을 대입하고</a:t>
            </a:r>
            <a:r>
              <a:rPr lang="en-US" altLang="ko-KR" sz="1333" b="1" dirty="0">
                <a:solidFill>
                  <a:schemeClr val="tx1"/>
                </a:solidFill>
                <a:latin typeface="+mn-ea"/>
              </a:rPr>
              <a:t>, 1, 2, 3, 4, 5 </a:t>
            </a:r>
            <a:r>
              <a:rPr lang="ko-KR" altLang="en-US" sz="1333" b="1" dirty="0">
                <a:solidFill>
                  <a:schemeClr val="tx1"/>
                </a:solidFill>
                <a:latin typeface="+mn-ea"/>
              </a:rPr>
              <a:t>값을 차례대로 더하는 프로그램을 작성하라</a:t>
            </a:r>
            <a:r>
              <a:rPr lang="en-US" altLang="ko-KR" sz="1333" b="1" dirty="0">
                <a:solidFill>
                  <a:schemeClr val="tx1"/>
                </a:solidFill>
                <a:latin typeface="+mn-ea"/>
              </a:rPr>
              <a:t>. (</a:t>
            </a:r>
            <a:r>
              <a:rPr lang="ko-KR" altLang="en-US" sz="1333" b="1" dirty="0">
                <a:solidFill>
                  <a:schemeClr val="tx1"/>
                </a:solidFill>
                <a:latin typeface="+mn-ea"/>
              </a:rPr>
              <a:t>단</a:t>
            </a:r>
            <a:r>
              <a:rPr lang="en-US" altLang="ko-KR" sz="1333" b="1" dirty="0">
                <a:solidFill>
                  <a:schemeClr val="tx1"/>
                </a:solidFill>
                <a:latin typeface="+mn-ea"/>
              </a:rPr>
              <a:t>, += </a:t>
            </a:r>
            <a:r>
              <a:rPr lang="ko-KR" altLang="en-US" sz="1333" b="1" dirty="0">
                <a:solidFill>
                  <a:schemeClr val="tx1"/>
                </a:solidFill>
                <a:latin typeface="+mn-ea"/>
              </a:rPr>
              <a:t>복합 대입 연산자를 사용하라</a:t>
            </a:r>
            <a:r>
              <a:rPr lang="en-US" altLang="ko-KR" sz="1333" b="1" dirty="0">
                <a:solidFill>
                  <a:schemeClr val="tx1"/>
                </a:solidFill>
                <a:latin typeface="+mn-ea"/>
              </a:rPr>
              <a:t>.)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817043" y="2757132"/>
            <a:ext cx="4798904" cy="2495872"/>
          </a:xfrm>
          <a:prstGeom prst="roundRect">
            <a:avLst>
              <a:gd name="adj" fmla="val 704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25000"/>
              </a:lnSpc>
            </a:pPr>
            <a:r>
              <a:rPr lang="en-US" altLang="ko-KR" sz="1333" b="1" dirty="0">
                <a:solidFill>
                  <a:schemeClr val="tx1"/>
                </a:solidFill>
              </a:rPr>
              <a:t>result</a:t>
            </a:r>
            <a:r>
              <a:rPr lang="ko-KR" altLang="en-US" sz="1333" b="1" dirty="0">
                <a:solidFill>
                  <a:schemeClr val="tx1"/>
                </a:solidFill>
              </a:rPr>
              <a:t> </a:t>
            </a:r>
            <a:r>
              <a:rPr lang="en-US" altLang="ko-KR" sz="1333" b="1" dirty="0">
                <a:solidFill>
                  <a:schemeClr val="tx1"/>
                </a:solidFill>
              </a:rPr>
              <a:t>= 0</a:t>
            </a:r>
          </a:p>
          <a:p>
            <a:pPr>
              <a:lnSpc>
                <a:spcPct val="125000"/>
              </a:lnSpc>
            </a:pPr>
            <a:endParaRPr lang="en-US" altLang="ko-KR" sz="1333" b="1" dirty="0">
              <a:solidFill>
                <a:schemeClr val="tx1"/>
              </a:solidFill>
            </a:endParaRPr>
          </a:p>
          <a:p>
            <a:pPr>
              <a:lnSpc>
                <a:spcPct val="125000"/>
              </a:lnSpc>
            </a:pPr>
            <a:r>
              <a:rPr lang="en-US" altLang="ko-KR" sz="1333" b="1" dirty="0">
                <a:solidFill>
                  <a:schemeClr val="tx1"/>
                </a:solidFill>
              </a:rPr>
              <a:t>…</a:t>
            </a:r>
          </a:p>
          <a:p>
            <a:pPr>
              <a:lnSpc>
                <a:spcPct val="125000"/>
              </a:lnSpc>
            </a:pPr>
            <a:endParaRPr lang="en-US" altLang="ko-KR" sz="1333" b="1" dirty="0">
              <a:solidFill>
                <a:schemeClr val="tx1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817043" y="5348621"/>
            <a:ext cx="4798904" cy="1439716"/>
          </a:xfrm>
          <a:prstGeom prst="roundRect">
            <a:avLst>
              <a:gd name="adj" fmla="val 704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25000"/>
              </a:lnSpc>
            </a:pPr>
            <a:r>
              <a:rPr lang="en-US" altLang="ko-KR" sz="1333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Result = 15</a:t>
            </a:r>
            <a:endParaRPr lang="ko-KR" altLang="en-US" sz="1333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25000"/>
              </a:lnSpc>
            </a:pPr>
            <a:endParaRPr lang="ko-KR" altLang="en-US" sz="1333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09739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Chapter 2. </a:t>
            </a:r>
            <a:r>
              <a:rPr lang="ko-KR" altLang="en-US" dirty="0"/>
              <a:t>변수</a:t>
            </a:r>
            <a:r>
              <a:rPr lang="en-US" altLang="ko-KR" dirty="0"/>
              <a:t>, </a:t>
            </a:r>
            <a:r>
              <a:rPr lang="ko-KR" altLang="en-US" dirty="0"/>
              <a:t>산술 연산</a:t>
            </a:r>
            <a:r>
              <a:rPr lang="en-US" altLang="ko-KR" dirty="0"/>
              <a:t>, </a:t>
            </a:r>
            <a:r>
              <a:rPr lang="ko-KR" altLang="en-US" dirty="0"/>
              <a:t>입출력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7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C00000"/>
                </a:solidFill>
              </a:rPr>
              <a:t>보기 문제 </a:t>
            </a:r>
            <a:r>
              <a:rPr lang="en-US" altLang="ko-KR" dirty="0">
                <a:solidFill>
                  <a:srgbClr val="C00000"/>
                </a:solidFill>
              </a:rPr>
              <a:t>: </a:t>
            </a:r>
            <a:r>
              <a:rPr lang="ko-KR" altLang="en-US" dirty="0"/>
              <a:t>데이터와 변수 </a:t>
            </a:r>
            <a:r>
              <a:rPr lang="en-US" altLang="ko-KR" dirty="0"/>
              <a:t>&amp; </a:t>
            </a:r>
            <a:r>
              <a:rPr lang="ko-KR" altLang="en-US" dirty="0"/>
              <a:t>산술 연산 </a:t>
            </a:r>
            <a:r>
              <a:rPr lang="en-US" altLang="ko-KR" dirty="0"/>
              <a:t>: #3</a:t>
            </a:r>
            <a:endParaRPr lang="ko-KR" altLang="en-US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817043" y="1653020"/>
            <a:ext cx="4799052" cy="100813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>
              <a:lnSpc>
                <a:spcPct val="150000"/>
              </a:lnSpc>
            </a:pPr>
            <a:r>
              <a:rPr lang="ko-KR" altLang="en-US" sz="1333" b="1" dirty="0">
                <a:solidFill>
                  <a:schemeClr val="tx1"/>
                </a:solidFill>
                <a:latin typeface="+mn-ea"/>
              </a:rPr>
              <a:t>변수 </a:t>
            </a:r>
            <a:r>
              <a:rPr lang="en-US" altLang="ko-KR" sz="1333" b="1" dirty="0">
                <a:solidFill>
                  <a:schemeClr val="tx1"/>
                </a:solidFill>
                <a:latin typeface="+mn-ea"/>
              </a:rPr>
              <a:t>result</a:t>
            </a:r>
            <a:r>
              <a:rPr lang="ko-KR" altLang="en-US" sz="1333" b="1" dirty="0">
                <a:solidFill>
                  <a:schemeClr val="tx1"/>
                </a:solidFill>
                <a:latin typeface="+mn-ea"/>
              </a:rPr>
              <a:t>에 </a:t>
            </a:r>
            <a:r>
              <a:rPr lang="en-US" altLang="ko-KR" sz="1333" b="1" dirty="0">
                <a:solidFill>
                  <a:schemeClr val="tx1"/>
                </a:solidFill>
                <a:latin typeface="+mn-ea"/>
              </a:rPr>
              <a:t>0</a:t>
            </a:r>
            <a:r>
              <a:rPr lang="ko-KR" altLang="en-US" sz="1333" b="1" dirty="0">
                <a:solidFill>
                  <a:schemeClr val="tx1"/>
                </a:solidFill>
                <a:latin typeface="+mn-ea"/>
              </a:rPr>
              <a:t>을 대입하고</a:t>
            </a:r>
            <a:r>
              <a:rPr lang="en-US" altLang="ko-KR" sz="1333" b="1" dirty="0">
                <a:solidFill>
                  <a:schemeClr val="tx1"/>
                </a:solidFill>
                <a:latin typeface="+mn-ea"/>
              </a:rPr>
              <a:t>, 1, 2, 3, 4, 5 </a:t>
            </a:r>
            <a:r>
              <a:rPr lang="ko-KR" altLang="en-US" sz="1333" b="1" dirty="0">
                <a:solidFill>
                  <a:schemeClr val="tx1"/>
                </a:solidFill>
                <a:latin typeface="+mn-ea"/>
              </a:rPr>
              <a:t>값을 차례대로 더하는 프로그램을 작성하라</a:t>
            </a:r>
            <a:r>
              <a:rPr lang="en-US" altLang="ko-KR" sz="1333" b="1" dirty="0">
                <a:solidFill>
                  <a:schemeClr val="tx1"/>
                </a:solidFill>
                <a:latin typeface="+mn-ea"/>
              </a:rPr>
              <a:t>. (</a:t>
            </a:r>
            <a:r>
              <a:rPr lang="ko-KR" altLang="en-US" sz="1333" b="1" dirty="0">
                <a:solidFill>
                  <a:schemeClr val="tx1"/>
                </a:solidFill>
                <a:latin typeface="+mn-ea"/>
              </a:rPr>
              <a:t>단</a:t>
            </a:r>
            <a:r>
              <a:rPr lang="en-US" altLang="ko-KR" sz="1333" b="1" dirty="0">
                <a:solidFill>
                  <a:schemeClr val="tx1"/>
                </a:solidFill>
                <a:latin typeface="+mn-ea"/>
              </a:rPr>
              <a:t>, += </a:t>
            </a:r>
            <a:r>
              <a:rPr lang="ko-KR" altLang="en-US" sz="1333" b="1" dirty="0">
                <a:solidFill>
                  <a:schemeClr val="tx1"/>
                </a:solidFill>
                <a:latin typeface="+mn-ea"/>
              </a:rPr>
              <a:t>복합 대입 연산자를 사용하라</a:t>
            </a:r>
            <a:r>
              <a:rPr lang="en-US" altLang="ko-KR" sz="1333" b="1" dirty="0">
                <a:solidFill>
                  <a:schemeClr val="tx1"/>
                </a:solidFill>
                <a:latin typeface="+mn-ea"/>
              </a:rPr>
              <a:t>.)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817043" y="2757132"/>
            <a:ext cx="4798904" cy="2495872"/>
          </a:xfrm>
          <a:prstGeom prst="roundRect">
            <a:avLst>
              <a:gd name="adj" fmla="val 704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25000"/>
              </a:lnSpc>
            </a:pPr>
            <a:r>
              <a:rPr lang="en-US" altLang="ko-KR" sz="1333" b="1" dirty="0">
                <a:solidFill>
                  <a:schemeClr val="tx1"/>
                </a:solidFill>
              </a:rPr>
              <a:t>result</a:t>
            </a:r>
            <a:r>
              <a:rPr lang="ko-KR" altLang="en-US" sz="1333" b="1" dirty="0">
                <a:solidFill>
                  <a:schemeClr val="tx1"/>
                </a:solidFill>
              </a:rPr>
              <a:t> </a:t>
            </a:r>
            <a:r>
              <a:rPr lang="en-US" altLang="ko-KR" sz="1333" b="1" dirty="0">
                <a:solidFill>
                  <a:schemeClr val="tx1"/>
                </a:solidFill>
              </a:rPr>
              <a:t>= 0</a:t>
            </a:r>
          </a:p>
          <a:p>
            <a:pPr>
              <a:lnSpc>
                <a:spcPct val="125000"/>
              </a:lnSpc>
            </a:pPr>
            <a:endParaRPr lang="en-US" altLang="ko-KR" sz="1333" b="1" dirty="0">
              <a:solidFill>
                <a:schemeClr val="tx1"/>
              </a:solidFill>
            </a:endParaRPr>
          </a:p>
          <a:p>
            <a:pPr>
              <a:lnSpc>
                <a:spcPct val="125000"/>
              </a:lnSpc>
            </a:pPr>
            <a:r>
              <a:rPr lang="en-US" altLang="ko-KR" sz="1333" b="1" dirty="0">
                <a:solidFill>
                  <a:schemeClr val="tx1"/>
                </a:solidFill>
              </a:rPr>
              <a:t>result</a:t>
            </a:r>
            <a:r>
              <a:rPr lang="ko-KR" altLang="en-US" sz="1333" b="1" dirty="0">
                <a:solidFill>
                  <a:schemeClr val="tx1"/>
                </a:solidFill>
              </a:rPr>
              <a:t> </a:t>
            </a:r>
            <a:r>
              <a:rPr lang="en-US" altLang="ko-KR" sz="1333" b="1" dirty="0">
                <a:solidFill>
                  <a:schemeClr val="tx1"/>
                </a:solidFill>
              </a:rPr>
              <a:t>+= 1</a:t>
            </a:r>
          </a:p>
          <a:p>
            <a:pPr>
              <a:lnSpc>
                <a:spcPct val="125000"/>
              </a:lnSpc>
            </a:pPr>
            <a:r>
              <a:rPr lang="en-US" altLang="ko-KR" sz="1333" b="1" dirty="0">
                <a:solidFill>
                  <a:schemeClr val="tx1"/>
                </a:solidFill>
              </a:rPr>
              <a:t>result</a:t>
            </a:r>
            <a:r>
              <a:rPr lang="ko-KR" altLang="en-US" sz="1333" b="1" dirty="0">
                <a:solidFill>
                  <a:schemeClr val="tx1"/>
                </a:solidFill>
              </a:rPr>
              <a:t> </a:t>
            </a:r>
            <a:r>
              <a:rPr lang="en-US" altLang="ko-KR" sz="1333" b="1" dirty="0">
                <a:solidFill>
                  <a:schemeClr val="tx1"/>
                </a:solidFill>
              </a:rPr>
              <a:t>+= 2</a:t>
            </a:r>
          </a:p>
          <a:p>
            <a:pPr>
              <a:lnSpc>
                <a:spcPct val="125000"/>
              </a:lnSpc>
            </a:pPr>
            <a:r>
              <a:rPr lang="en-US" altLang="ko-KR" sz="1333" b="1" dirty="0">
                <a:solidFill>
                  <a:schemeClr val="tx1"/>
                </a:solidFill>
              </a:rPr>
              <a:t>result</a:t>
            </a:r>
            <a:r>
              <a:rPr lang="ko-KR" altLang="en-US" sz="1333" b="1" dirty="0">
                <a:solidFill>
                  <a:schemeClr val="tx1"/>
                </a:solidFill>
              </a:rPr>
              <a:t> </a:t>
            </a:r>
            <a:r>
              <a:rPr lang="en-US" altLang="ko-KR" sz="1333" b="1" dirty="0">
                <a:solidFill>
                  <a:schemeClr val="tx1"/>
                </a:solidFill>
              </a:rPr>
              <a:t>+= 3</a:t>
            </a:r>
          </a:p>
          <a:p>
            <a:pPr>
              <a:lnSpc>
                <a:spcPct val="125000"/>
              </a:lnSpc>
            </a:pPr>
            <a:r>
              <a:rPr lang="en-US" altLang="ko-KR" sz="1333" b="1" dirty="0">
                <a:solidFill>
                  <a:schemeClr val="tx1"/>
                </a:solidFill>
              </a:rPr>
              <a:t>result</a:t>
            </a:r>
            <a:r>
              <a:rPr lang="ko-KR" altLang="en-US" sz="1333" b="1" dirty="0">
                <a:solidFill>
                  <a:schemeClr val="tx1"/>
                </a:solidFill>
              </a:rPr>
              <a:t> </a:t>
            </a:r>
            <a:r>
              <a:rPr lang="en-US" altLang="ko-KR" sz="1333" b="1" dirty="0">
                <a:solidFill>
                  <a:schemeClr val="tx1"/>
                </a:solidFill>
              </a:rPr>
              <a:t>+= 4</a:t>
            </a:r>
          </a:p>
          <a:p>
            <a:pPr>
              <a:lnSpc>
                <a:spcPct val="125000"/>
              </a:lnSpc>
            </a:pPr>
            <a:r>
              <a:rPr lang="en-US" altLang="ko-KR" sz="1333" b="1" dirty="0">
                <a:solidFill>
                  <a:schemeClr val="tx1"/>
                </a:solidFill>
              </a:rPr>
              <a:t>result</a:t>
            </a:r>
            <a:r>
              <a:rPr lang="ko-KR" altLang="en-US" sz="1333" b="1" dirty="0">
                <a:solidFill>
                  <a:schemeClr val="tx1"/>
                </a:solidFill>
              </a:rPr>
              <a:t> </a:t>
            </a:r>
            <a:r>
              <a:rPr lang="en-US" altLang="ko-KR" sz="1333" b="1" dirty="0">
                <a:solidFill>
                  <a:schemeClr val="tx1"/>
                </a:solidFill>
              </a:rPr>
              <a:t>+= 5</a:t>
            </a:r>
          </a:p>
          <a:p>
            <a:pPr>
              <a:lnSpc>
                <a:spcPct val="125000"/>
              </a:lnSpc>
            </a:pPr>
            <a:endParaRPr lang="en-US" altLang="ko-KR" sz="1333" b="1" dirty="0">
              <a:solidFill>
                <a:schemeClr val="tx1"/>
              </a:solidFill>
            </a:endParaRPr>
          </a:p>
          <a:p>
            <a:pPr>
              <a:lnSpc>
                <a:spcPct val="125000"/>
              </a:lnSpc>
            </a:pPr>
            <a:r>
              <a:rPr lang="en-US" altLang="ko-KR" sz="1333" b="1" dirty="0">
                <a:solidFill>
                  <a:schemeClr val="tx1"/>
                </a:solidFill>
              </a:rPr>
              <a:t>print(“Result =“, result</a:t>
            </a:r>
            <a:r>
              <a:rPr lang="ko-KR" altLang="en-US" sz="1333" b="1" dirty="0">
                <a:solidFill>
                  <a:schemeClr val="tx1"/>
                </a:solidFill>
              </a:rPr>
              <a:t> </a:t>
            </a:r>
            <a:r>
              <a:rPr lang="en-US" altLang="ko-KR" sz="1333" b="1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2" name="모서리가 둥근 직사각형 11"/>
          <p:cNvSpPr/>
          <p:nvPr/>
        </p:nvSpPr>
        <p:spPr>
          <a:xfrm>
            <a:off x="817043" y="5348621"/>
            <a:ext cx="4798904" cy="1439716"/>
          </a:xfrm>
          <a:prstGeom prst="roundRect">
            <a:avLst>
              <a:gd name="adj" fmla="val 704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25000"/>
              </a:lnSpc>
            </a:pPr>
            <a:r>
              <a:rPr lang="en-US" altLang="ko-KR" sz="1333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Result = 15</a:t>
            </a:r>
            <a:endParaRPr lang="ko-KR" altLang="en-US" sz="1333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25000"/>
              </a:lnSpc>
            </a:pPr>
            <a:endParaRPr lang="ko-KR" altLang="en-US" sz="1333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7683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부제목 18">
            <a:extLst>
              <a:ext uri="{FF2B5EF4-FFF2-40B4-BE49-F238E27FC236}">
                <a16:creationId xmlns:a16="http://schemas.microsoft.com/office/drawing/2014/main" id="{76275C3A-84F3-4AF2-8F9C-9E7238EA72F5}"/>
              </a:ext>
            </a:extLst>
          </p:cNvPr>
          <p:cNvSpPr txBox="1">
            <a:spLocks/>
          </p:cNvSpPr>
          <p:nvPr/>
        </p:nvSpPr>
        <p:spPr>
          <a:xfrm>
            <a:off x="1168025" y="5649894"/>
            <a:ext cx="1905364" cy="238534"/>
          </a:xfrm>
          <a:prstGeom prst="rect">
            <a:avLst/>
          </a:prstGeom>
          <a:noFill/>
          <a:ln w="3175" cap="flat" cmpd="sng" algn="ctr">
            <a:noFill/>
            <a:prstDash val="solid"/>
            <a:miter lim="800000"/>
          </a:ln>
          <a:effectLst/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l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lang="ko-KR" altLang="en-US" sz="4000" b="0" kern="1200" spc="-60" baseline="0" dirty="0">
                <a:ln w="3175"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  <a:cs typeface="+mn-cs"/>
              </a:defRPr>
            </a:lvl1pPr>
            <a:lvl2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en-US" sz="800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1B3C33"/>
                </a:solidFill>
              </a:rPr>
              <a:t>ADSTOREPOST.COM</a:t>
            </a:r>
          </a:p>
        </p:txBody>
      </p:sp>
      <p:sp>
        <p:nvSpPr>
          <p:cNvPr id="19" name="부제목 18">
            <a:extLst>
              <a:ext uri="{FF2B5EF4-FFF2-40B4-BE49-F238E27FC236}">
                <a16:creationId xmlns:a16="http://schemas.microsoft.com/office/drawing/2014/main" id="{AA01B8D4-E707-46C0-8716-52268E9150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dist"/>
            <a:r>
              <a:rPr lang="ko-KR" altLang="en-US" dirty="0"/>
              <a:t>연산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25F1400-6562-4F5E-8779-79B45D4C7F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dist"/>
            <a:r>
              <a:rPr lang="en-US" altLang="ko-KR" dirty="0"/>
              <a:t>RETRO BLUE</a:t>
            </a:r>
            <a:endParaRPr lang="ko-KR" alt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75F4F541-5329-42DD-8958-EE5F36FB1BE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19642" y="2157792"/>
            <a:ext cx="2212589" cy="34432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sz="2800" b="0" dirty="0">
                <a:ln w="3175">
                  <a:noFill/>
                </a:ln>
                <a:effectLst>
                  <a:outerShdw dist="63500" dir="2700000" algn="tl" rotWithShape="0">
                    <a:srgbClr val="58AAFE"/>
                  </a:outerShdw>
                </a:effectLst>
              </a:rPr>
              <a:t>입력과 출력</a:t>
            </a:r>
            <a:endParaRPr lang="en-US" altLang="ko-KR" sz="2800" b="0" dirty="0">
              <a:ln w="3175">
                <a:noFill/>
              </a:ln>
              <a:effectLst>
                <a:outerShdw dist="63500" dir="2700000" algn="tl" rotWithShape="0">
                  <a:srgbClr val="58AAFE"/>
                </a:outerShdw>
              </a:effectLst>
            </a:endParaRPr>
          </a:p>
          <a:p>
            <a:pPr>
              <a:lnSpc>
                <a:spcPct val="100000"/>
              </a:lnSpc>
            </a:pPr>
            <a:endParaRPr lang="en-US" altLang="ko-KR" sz="2800" b="0" dirty="0">
              <a:ln w="3175">
                <a:noFill/>
              </a:ln>
              <a:effectLst>
                <a:outerShdw dist="63500" dir="2700000" algn="tl" rotWithShape="0">
                  <a:srgbClr val="58AAFE"/>
                </a:outerShdw>
              </a:effectLst>
            </a:endParaRPr>
          </a:p>
          <a:p>
            <a:pPr>
              <a:lnSpc>
                <a:spcPct val="100000"/>
              </a:lnSpc>
            </a:pPr>
            <a:r>
              <a:rPr lang="ko-KR" altLang="en-US" sz="2800" b="0" dirty="0">
                <a:ln w="3175">
                  <a:noFill/>
                </a:ln>
                <a:effectLst>
                  <a:outerShdw dist="63500" dir="2700000" algn="tl" rotWithShape="0">
                    <a:srgbClr val="58AAFE"/>
                  </a:outerShdw>
                </a:effectLst>
              </a:rPr>
              <a:t>산술 연산자</a:t>
            </a:r>
            <a:endParaRPr lang="en-US" altLang="ko-KR" sz="2800" b="0" dirty="0">
              <a:ln w="3175">
                <a:noFill/>
              </a:ln>
              <a:effectLst>
                <a:outerShdw dist="63500" dir="2700000" algn="tl" rotWithShape="0">
                  <a:srgbClr val="58AAFE"/>
                </a:outerShdw>
              </a:effectLst>
            </a:endParaRPr>
          </a:p>
          <a:p>
            <a:pPr>
              <a:lnSpc>
                <a:spcPct val="100000"/>
              </a:lnSpc>
            </a:pPr>
            <a:endParaRPr lang="en-US" altLang="ko-KR" sz="2800" b="0" dirty="0">
              <a:ln w="3175">
                <a:noFill/>
              </a:ln>
              <a:effectLst>
                <a:outerShdw dist="63500" dir="2700000" algn="tl" rotWithShape="0">
                  <a:srgbClr val="58AAFE"/>
                </a:outerShdw>
              </a:effectLst>
            </a:endParaRPr>
          </a:p>
          <a:p>
            <a:pPr>
              <a:lnSpc>
                <a:spcPct val="100000"/>
              </a:lnSpc>
            </a:pPr>
            <a:r>
              <a:rPr lang="ko-KR" altLang="en-US" sz="2800" b="0" dirty="0">
                <a:ln w="3175">
                  <a:noFill/>
                </a:ln>
                <a:effectLst>
                  <a:outerShdw dist="63500" dir="2700000" algn="tl" rotWithShape="0">
                    <a:srgbClr val="58AAFE"/>
                  </a:outerShdw>
                </a:effectLst>
              </a:rPr>
              <a:t>대입 연산자</a:t>
            </a:r>
            <a:endParaRPr lang="en-US" altLang="ko-KR" sz="2800" b="0" dirty="0">
              <a:ln w="3175">
                <a:noFill/>
              </a:ln>
              <a:effectLst>
                <a:outerShdw dist="63500" dir="2700000" algn="tl" rotWithShape="0">
                  <a:srgbClr val="58AAFE"/>
                </a:outerShdw>
              </a:effectLst>
            </a:endParaRPr>
          </a:p>
          <a:p>
            <a:pPr>
              <a:lnSpc>
                <a:spcPct val="100000"/>
              </a:lnSpc>
            </a:pPr>
            <a:endParaRPr lang="en-US" altLang="ko-KR" sz="2800" b="0" dirty="0">
              <a:ln w="3175">
                <a:noFill/>
              </a:ln>
              <a:effectLst>
                <a:outerShdw dist="63500" dir="2700000" algn="tl" rotWithShape="0">
                  <a:srgbClr val="58AAFE"/>
                </a:outerShdw>
              </a:effectLst>
            </a:endParaRPr>
          </a:p>
          <a:p>
            <a:pPr>
              <a:lnSpc>
                <a:spcPct val="100000"/>
              </a:lnSpc>
            </a:pPr>
            <a:r>
              <a:rPr lang="ko-KR" altLang="en-US" sz="2800" b="0" dirty="0">
                <a:ln w="3175">
                  <a:noFill/>
                </a:ln>
                <a:effectLst>
                  <a:outerShdw dist="63500" dir="2700000" algn="tl" rotWithShape="0">
                    <a:srgbClr val="58AAFE"/>
                  </a:outerShdw>
                </a:effectLst>
              </a:rPr>
              <a:t>비교 연산자</a:t>
            </a:r>
            <a:endParaRPr lang="en-US" altLang="ko-KR" sz="2800" b="0" dirty="0">
              <a:ln w="3175">
                <a:noFill/>
              </a:ln>
              <a:effectLst>
                <a:outerShdw dist="63500" dir="2700000" algn="tl" rotWithShape="0">
                  <a:srgbClr val="58AAFE"/>
                </a:outerShdw>
              </a:effectLst>
            </a:endParaRPr>
          </a:p>
          <a:p>
            <a:pPr>
              <a:lnSpc>
                <a:spcPct val="100000"/>
              </a:lnSpc>
            </a:pPr>
            <a:endParaRPr lang="en-US" altLang="ko-KR" sz="2800" b="0" dirty="0">
              <a:ln w="3175">
                <a:noFill/>
              </a:ln>
              <a:effectLst>
                <a:outerShdw dist="63500" dir="2700000" algn="tl" rotWithShape="0">
                  <a:srgbClr val="58AAFE"/>
                </a:outerShdw>
              </a:effectLst>
            </a:endParaRPr>
          </a:p>
          <a:p>
            <a:pPr>
              <a:lnSpc>
                <a:spcPct val="100000"/>
              </a:lnSpc>
            </a:pPr>
            <a:r>
              <a:rPr lang="ko-KR" altLang="en-US" sz="2800" b="0" dirty="0">
                <a:ln w="3175">
                  <a:noFill/>
                </a:ln>
                <a:effectLst>
                  <a:outerShdw dist="63500" dir="2700000" algn="tl" rotWithShape="0">
                    <a:srgbClr val="58AAFE"/>
                  </a:outerShdw>
                </a:effectLst>
              </a:rPr>
              <a:t>논리 연산자</a:t>
            </a:r>
            <a:endParaRPr lang="en-US" altLang="ko-KR" sz="2800" b="0" dirty="0">
              <a:ln w="3175">
                <a:noFill/>
              </a:ln>
              <a:effectLst>
                <a:outerShdw dist="63500" dir="2700000" algn="tl" rotWithShape="0">
                  <a:srgbClr val="58AAFE"/>
                </a:outerShdw>
              </a:effectLst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85C678F3-E60F-4B4D-8FF9-A7B0B181F522}"/>
              </a:ext>
            </a:extLst>
          </p:cNvPr>
          <p:cNvSpPr/>
          <p:nvPr/>
        </p:nvSpPr>
        <p:spPr>
          <a:xfrm>
            <a:off x="5574219" y="2056995"/>
            <a:ext cx="135236" cy="135236"/>
          </a:xfrm>
          <a:prstGeom prst="ellipse">
            <a:avLst/>
          </a:prstGeom>
          <a:solidFill>
            <a:srgbClr val="EE2F27"/>
          </a:solidFill>
          <a:ln w="88900">
            <a:noFill/>
          </a:ln>
          <a:effectLst>
            <a:outerShdw dist="63500" dir="2700000" algn="ctr" rotWithShape="0">
              <a:srgbClr val="FFFFFF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E4057741-49CC-4692-B9C1-D72E6A81DC9D}"/>
              </a:ext>
            </a:extLst>
          </p:cNvPr>
          <p:cNvSpPr/>
          <p:nvPr/>
        </p:nvSpPr>
        <p:spPr>
          <a:xfrm>
            <a:off x="5580268" y="2878569"/>
            <a:ext cx="135236" cy="135236"/>
          </a:xfrm>
          <a:prstGeom prst="ellipse">
            <a:avLst/>
          </a:prstGeom>
          <a:solidFill>
            <a:srgbClr val="EE2F27"/>
          </a:solidFill>
          <a:ln w="88900">
            <a:noFill/>
          </a:ln>
          <a:effectLst>
            <a:outerShdw dist="63500" dir="2700000" algn="ctr" rotWithShape="0">
              <a:srgbClr val="FFFFFF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35BEDBD4-FE67-4CF7-B9DA-A24D1849A9F5}"/>
              </a:ext>
            </a:extLst>
          </p:cNvPr>
          <p:cNvSpPr/>
          <p:nvPr/>
        </p:nvSpPr>
        <p:spPr>
          <a:xfrm>
            <a:off x="5574219" y="3744200"/>
            <a:ext cx="135236" cy="135236"/>
          </a:xfrm>
          <a:prstGeom prst="ellipse">
            <a:avLst/>
          </a:prstGeom>
          <a:solidFill>
            <a:srgbClr val="EE2F27"/>
          </a:solidFill>
          <a:ln w="88900">
            <a:noFill/>
          </a:ln>
          <a:effectLst>
            <a:outerShdw dist="63500" dir="2700000" algn="ctr" rotWithShape="0">
              <a:srgbClr val="FFFFFF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7491B003-3E96-4851-AB90-34B0D3B923C7}"/>
              </a:ext>
            </a:extLst>
          </p:cNvPr>
          <p:cNvSpPr/>
          <p:nvPr/>
        </p:nvSpPr>
        <p:spPr>
          <a:xfrm>
            <a:off x="5580268" y="4633443"/>
            <a:ext cx="135236" cy="135236"/>
          </a:xfrm>
          <a:prstGeom prst="ellipse">
            <a:avLst/>
          </a:prstGeom>
          <a:solidFill>
            <a:srgbClr val="EE2F27"/>
          </a:solidFill>
          <a:ln w="88900">
            <a:noFill/>
          </a:ln>
          <a:effectLst>
            <a:outerShdw dist="63500" dir="2700000" algn="ctr" rotWithShape="0">
              <a:srgbClr val="FFFFFF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A8107DE1-F917-4EF4-A6D6-960BCCB8E578}"/>
              </a:ext>
            </a:extLst>
          </p:cNvPr>
          <p:cNvGrpSpPr/>
          <p:nvPr/>
        </p:nvGrpSpPr>
        <p:grpSpPr>
          <a:xfrm>
            <a:off x="8067674" y="2107835"/>
            <a:ext cx="3743325" cy="2552700"/>
            <a:chOff x="7658100" y="2107835"/>
            <a:chExt cx="4152900" cy="2552700"/>
          </a:xfrm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EE19DAC6-0011-4C32-AC05-BED2BE2D6574}"/>
                </a:ext>
              </a:extLst>
            </p:cNvPr>
            <p:cNvCxnSpPr>
              <a:cxnSpLocks/>
            </p:cNvCxnSpPr>
            <p:nvPr/>
          </p:nvCxnSpPr>
          <p:spPr>
            <a:xfrm>
              <a:off x="7658100" y="2107835"/>
              <a:ext cx="4152900" cy="0"/>
            </a:xfrm>
            <a:prstGeom prst="line">
              <a:avLst/>
            </a:prstGeom>
            <a:ln w="50800">
              <a:solidFill>
                <a:schemeClr val="bg1"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F9266C41-47F0-4C45-AB7B-49777207AE49}"/>
                </a:ext>
              </a:extLst>
            </p:cNvPr>
            <p:cNvCxnSpPr>
              <a:cxnSpLocks/>
            </p:cNvCxnSpPr>
            <p:nvPr/>
          </p:nvCxnSpPr>
          <p:spPr>
            <a:xfrm>
              <a:off x="8308589" y="2965085"/>
              <a:ext cx="3502411" cy="0"/>
            </a:xfrm>
            <a:prstGeom prst="line">
              <a:avLst/>
            </a:prstGeom>
            <a:ln w="50800">
              <a:solidFill>
                <a:schemeClr val="bg1"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B3FCA022-85C8-440D-9F32-653C147B821E}"/>
                </a:ext>
              </a:extLst>
            </p:cNvPr>
            <p:cNvCxnSpPr>
              <a:cxnSpLocks/>
            </p:cNvCxnSpPr>
            <p:nvPr/>
          </p:nvCxnSpPr>
          <p:spPr>
            <a:xfrm>
              <a:off x="8115300" y="3831860"/>
              <a:ext cx="3695700" cy="0"/>
            </a:xfrm>
            <a:prstGeom prst="line">
              <a:avLst/>
            </a:prstGeom>
            <a:ln w="50800">
              <a:solidFill>
                <a:schemeClr val="bg1"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CC33AE55-3255-463D-868C-136DCE3581F0}"/>
                </a:ext>
              </a:extLst>
            </p:cNvPr>
            <p:cNvCxnSpPr>
              <a:cxnSpLocks/>
            </p:cNvCxnSpPr>
            <p:nvPr/>
          </p:nvCxnSpPr>
          <p:spPr>
            <a:xfrm>
              <a:off x="8191500" y="4660535"/>
              <a:ext cx="3619500" cy="0"/>
            </a:xfrm>
            <a:prstGeom prst="line">
              <a:avLst/>
            </a:prstGeom>
            <a:ln w="50800">
              <a:solidFill>
                <a:schemeClr val="bg1"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타원 14">
            <a:extLst>
              <a:ext uri="{FF2B5EF4-FFF2-40B4-BE49-F238E27FC236}">
                <a16:creationId xmlns:a16="http://schemas.microsoft.com/office/drawing/2014/main" id="{40F9F97E-D166-4ED1-B2CE-6FD6F4802110}"/>
              </a:ext>
            </a:extLst>
          </p:cNvPr>
          <p:cNvSpPr/>
          <p:nvPr/>
        </p:nvSpPr>
        <p:spPr>
          <a:xfrm>
            <a:off x="5584411" y="5431456"/>
            <a:ext cx="135236" cy="135236"/>
          </a:xfrm>
          <a:prstGeom prst="ellipse">
            <a:avLst/>
          </a:prstGeom>
          <a:solidFill>
            <a:srgbClr val="EE2F27"/>
          </a:solidFill>
          <a:ln w="88900">
            <a:noFill/>
          </a:ln>
          <a:effectLst>
            <a:outerShdw dist="63500" dir="2700000" algn="ctr" rotWithShape="0">
              <a:srgbClr val="FFFFFF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6316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Chapter 2. </a:t>
            </a:r>
            <a:r>
              <a:rPr lang="ko-KR" altLang="en-US" dirty="0"/>
              <a:t>변수</a:t>
            </a:r>
            <a:r>
              <a:rPr lang="en-US" altLang="ko-KR" dirty="0"/>
              <a:t>, </a:t>
            </a:r>
            <a:r>
              <a:rPr lang="ko-KR" altLang="en-US" dirty="0"/>
              <a:t>산술 연산</a:t>
            </a:r>
            <a:r>
              <a:rPr lang="en-US" altLang="ko-KR" dirty="0"/>
              <a:t>, </a:t>
            </a:r>
            <a:r>
              <a:rPr lang="ko-KR" altLang="en-US" dirty="0"/>
              <a:t>입출력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7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C00000"/>
                </a:solidFill>
              </a:rPr>
              <a:t>보기 문제 </a:t>
            </a:r>
            <a:r>
              <a:rPr lang="en-US" altLang="ko-KR" dirty="0">
                <a:solidFill>
                  <a:srgbClr val="C00000"/>
                </a:solidFill>
              </a:rPr>
              <a:t>: </a:t>
            </a:r>
            <a:r>
              <a:rPr lang="en-US" altLang="ko-KR" dirty="0"/>
              <a:t>Swap(</a:t>
            </a:r>
            <a:r>
              <a:rPr lang="ko-KR" altLang="en-US" dirty="0"/>
              <a:t>교환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&amp; </a:t>
            </a:r>
            <a:r>
              <a:rPr lang="ko-KR" altLang="en-US" dirty="0"/>
              <a:t>입출력 </a:t>
            </a:r>
            <a:r>
              <a:rPr lang="en-US" altLang="ko-KR" dirty="0"/>
              <a:t>: #2</a:t>
            </a:r>
            <a:endParaRPr lang="ko-KR" altLang="en-US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817043" y="1653020"/>
            <a:ext cx="4799052" cy="100813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>
              <a:lnSpc>
                <a:spcPct val="150000"/>
              </a:lnSpc>
            </a:pPr>
            <a:r>
              <a:rPr lang="ko-KR" altLang="en-US" sz="1333" b="1" dirty="0">
                <a:solidFill>
                  <a:schemeClr val="tx1"/>
                </a:solidFill>
                <a:latin typeface="+mn-ea"/>
              </a:rPr>
              <a:t>두 변수 </a:t>
            </a:r>
            <a:r>
              <a:rPr lang="en-US" altLang="ko-KR" sz="1333" b="1" dirty="0">
                <a:solidFill>
                  <a:schemeClr val="tx1"/>
                </a:solidFill>
                <a:latin typeface="+mn-ea"/>
              </a:rPr>
              <a:t>n1, n2</a:t>
            </a:r>
            <a:r>
              <a:rPr lang="ko-KR" altLang="en-US" sz="1333" b="1" dirty="0">
                <a:solidFill>
                  <a:schemeClr val="tx1"/>
                </a:solidFill>
                <a:latin typeface="+mn-ea"/>
              </a:rPr>
              <a:t>에 자연수를 입력 받고</a:t>
            </a:r>
            <a:r>
              <a:rPr lang="en-US" altLang="ko-KR" sz="1333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333" b="1" dirty="0">
                <a:solidFill>
                  <a:schemeClr val="tx1"/>
                </a:solidFill>
                <a:latin typeface="+mn-ea"/>
              </a:rPr>
              <a:t>두 변수 값을 </a:t>
            </a:r>
            <a:r>
              <a:rPr lang="en-US" altLang="ko-KR" sz="1333" b="1" dirty="0">
                <a:solidFill>
                  <a:schemeClr val="tx1"/>
                </a:solidFill>
                <a:latin typeface="+mn-ea"/>
              </a:rPr>
              <a:t>Swap(</a:t>
            </a:r>
            <a:r>
              <a:rPr lang="ko-KR" altLang="en-US" sz="1333" b="1" dirty="0">
                <a:solidFill>
                  <a:schemeClr val="tx1"/>
                </a:solidFill>
                <a:latin typeface="+mn-ea"/>
              </a:rPr>
              <a:t>교환</a:t>
            </a:r>
            <a:r>
              <a:rPr lang="en-US" altLang="ko-KR" sz="1333" b="1" dirty="0">
                <a:solidFill>
                  <a:schemeClr val="tx1"/>
                </a:solidFill>
                <a:latin typeface="+mn-ea"/>
              </a:rPr>
              <a:t>)</a:t>
            </a:r>
            <a:r>
              <a:rPr lang="ko-KR" altLang="en-US" sz="1333" b="1" dirty="0">
                <a:solidFill>
                  <a:schemeClr val="tx1"/>
                </a:solidFill>
                <a:latin typeface="+mn-ea"/>
              </a:rPr>
              <a:t>하는</a:t>
            </a:r>
            <a:r>
              <a:rPr lang="en-US" altLang="ko-KR" sz="1333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333" b="1" dirty="0">
                <a:solidFill>
                  <a:schemeClr val="tx1"/>
                </a:solidFill>
                <a:latin typeface="+mn-ea"/>
              </a:rPr>
              <a:t>프로그램을 작성하라</a:t>
            </a:r>
            <a:r>
              <a:rPr lang="en-US" altLang="ko-KR" sz="1333" b="1" dirty="0">
                <a:solidFill>
                  <a:schemeClr val="tx1"/>
                </a:solidFill>
                <a:latin typeface="+mn-ea"/>
              </a:rPr>
              <a:t>.</a:t>
            </a:r>
          </a:p>
        </p:txBody>
      </p:sp>
      <p:sp>
        <p:nvSpPr>
          <p:cNvPr id="9" name="모서리가 둥근 직사각형 8"/>
          <p:cNvSpPr/>
          <p:nvPr/>
        </p:nvSpPr>
        <p:spPr>
          <a:xfrm>
            <a:off x="817043" y="2757132"/>
            <a:ext cx="2687899" cy="4012958"/>
          </a:xfrm>
          <a:prstGeom prst="roundRect">
            <a:avLst>
              <a:gd name="adj" fmla="val 704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1333" b="1" dirty="0">
                <a:solidFill>
                  <a:schemeClr val="tx1"/>
                </a:solidFill>
              </a:rPr>
              <a:t>n1 = </a:t>
            </a:r>
            <a:r>
              <a:rPr lang="en-US" altLang="ko-KR" sz="1333" b="1" dirty="0" err="1">
                <a:solidFill>
                  <a:schemeClr val="tx1"/>
                </a:solidFill>
              </a:rPr>
              <a:t>int</a:t>
            </a:r>
            <a:r>
              <a:rPr lang="en-US" altLang="ko-KR" sz="1333" b="1" dirty="0">
                <a:solidFill>
                  <a:schemeClr val="tx1"/>
                </a:solidFill>
              </a:rPr>
              <a:t>(input(“n1 = "))</a:t>
            </a:r>
          </a:p>
          <a:p>
            <a:pPr>
              <a:lnSpc>
                <a:spcPct val="150000"/>
              </a:lnSpc>
            </a:pPr>
            <a:r>
              <a:rPr lang="en-US" altLang="ko-KR" sz="1333" b="1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3696474" y="2757133"/>
            <a:ext cx="1919473" cy="4031204"/>
          </a:xfrm>
          <a:prstGeom prst="roundRect">
            <a:avLst>
              <a:gd name="adj" fmla="val 704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1333" b="1" dirty="0">
                <a:solidFill>
                  <a:schemeClr val="tx1"/>
                </a:solidFill>
              </a:rPr>
              <a:t>n1 = 3</a:t>
            </a:r>
          </a:p>
          <a:p>
            <a:pPr>
              <a:lnSpc>
                <a:spcPct val="150000"/>
              </a:lnSpc>
            </a:pPr>
            <a:r>
              <a:rPr lang="en-US" altLang="ko-KR" sz="1333" b="1" dirty="0">
                <a:solidFill>
                  <a:schemeClr val="tx1"/>
                </a:solidFill>
              </a:rPr>
              <a:t>n2 = 4</a:t>
            </a:r>
          </a:p>
          <a:p>
            <a:pPr>
              <a:lnSpc>
                <a:spcPct val="150000"/>
              </a:lnSpc>
            </a:pPr>
            <a:r>
              <a:rPr lang="en-US" altLang="ko-KR" sz="1333" b="1" dirty="0">
                <a:solidFill>
                  <a:schemeClr val="tx1"/>
                </a:solidFill>
              </a:rPr>
              <a:t>*** After Swap ***</a:t>
            </a:r>
          </a:p>
          <a:p>
            <a:pPr>
              <a:lnSpc>
                <a:spcPct val="150000"/>
              </a:lnSpc>
            </a:pPr>
            <a:r>
              <a:rPr lang="en-US" altLang="ko-KR" sz="1333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n1 = 4</a:t>
            </a:r>
          </a:p>
          <a:p>
            <a:pPr>
              <a:lnSpc>
                <a:spcPct val="150000"/>
              </a:lnSpc>
            </a:pPr>
            <a:r>
              <a:rPr lang="en-US" altLang="ko-KR" sz="1333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n2 = 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657F1A-BEDF-465F-9853-5B523C7A2960}"/>
              </a:ext>
            </a:extLst>
          </p:cNvPr>
          <p:cNvSpPr txBox="1"/>
          <p:nvPr/>
        </p:nvSpPr>
        <p:spPr>
          <a:xfrm>
            <a:off x="5987887" y="2003972"/>
            <a:ext cx="531875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FF0000"/>
                </a:solidFill>
              </a:rPr>
              <a:t>Hint</a:t>
            </a:r>
          </a:p>
          <a:p>
            <a:endParaRPr lang="en-US" altLang="ko-KR" sz="3200" dirty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200" dirty="0">
                <a:solidFill>
                  <a:srgbClr val="FF0000"/>
                </a:solidFill>
              </a:rPr>
              <a:t>변수 </a:t>
            </a:r>
            <a:r>
              <a:rPr lang="en-US" altLang="ko-KR" sz="3200" dirty="0" err="1">
                <a:solidFill>
                  <a:srgbClr val="FF0000"/>
                </a:solidFill>
              </a:rPr>
              <a:t>tmp</a:t>
            </a:r>
            <a:r>
              <a:rPr lang="ko-KR" altLang="en-US" sz="3200" dirty="0">
                <a:solidFill>
                  <a:srgbClr val="FF0000"/>
                </a:solidFill>
              </a:rPr>
              <a:t>를 만들어 이를 이용해서 수를 옮긴다</a:t>
            </a:r>
            <a:r>
              <a:rPr lang="en-US" altLang="ko-KR" sz="3200" dirty="0">
                <a:solidFill>
                  <a:srgbClr val="FF0000"/>
                </a:solidFill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3200" dirty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200" dirty="0">
                <a:solidFill>
                  <a:srgbClr val="FF0000"/>
                </a:solidFill>
              </a:rPr>
              <a:t>대입연산자</a:t>
            </a:r>
            <a:r>
              <a:rPr lang="en-US" altLang="ko-KR" sz="3200" dirty="0">
                <a:solidFill>
                  <a:srgbClr val="FF0000"/>
                </a:solidFill>
              </a:rPr>
              <a:t>(“=“)</a:t>
            </a:r>
            <a:r>
              <a:rPr lang="ko-KR" altLang="en-US" sz="3200" dirty="0">
                <a:solidFill>
                  <a:srgbClr val="FF0000"/>
                </a:solidFill>
              </a:rPr>
              <a:t>의 의미를 생각해보기</a:t>
            </a:r>
          </a:p>
        </p:txBody>
      </p:sp>
    </p:spTree>
    <p:extLst>
      <p:ext uri="{BB962C8B-B14F-4D97-AF65-F5344CB8AC3E}">
        <p14:creationId xmlns:p14="http://schemas.microsoft.com/office/powerpoint/2010/main" val="6021576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Chapter 2. </a:t>
            </a:r>
            <a:r>
              <a:rPr lang="ko-KR" altLang="en-US" dirty="0"/>
              <a:t>변수</a:t>
            </a:r>
            <a:r>
              <a:rPr lang="en-US" altLang="ko-KR" dirty="0"/>
              <a:t>, </a:t>
            </a:r>
            <a:r>
              <a:rPr lang="ko-KR" altLang="en-US" dirty="0"/>
              <a:t>산술 연산</a:t>
            </a:r>
            <a:r>
              <a:rPr lang="en-US" altLang="ko-KR" dirty="0"/>
              <a:t>, </a:t>
            </a:r>
            <a:r>
              <a:rPr lang="ko-KR" altLang="en-US" dirty="0"/>
              <a:t>입출력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7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C00000"/>
                </a:solidFill>
              </a:rPr>
              <a:t>보기 문제 </a:t>
            </a:r>
            <a:r>
              <a:rPr lang="en-US" altLang="ko-KR" dirty="0">
                <a:solidFill>
                  <a:srgbClr val="C00000"/>
                </a:solidFill>
              </a:rPr>
              <a:t>: </a:t>
            </a:r>
            <a:r>
              <a:rPr lang="en-US" altLang="ko-KR" dirty="0"/>
              <a:t>Swap(</a:t>
            </a:r>
            <a:r>
              <a:rPr lang="ko-KR" altLang="en-US" dirty="0"/>
              <a:t>교환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&amp; </a:t>
            </a:r>
            <a:r>
              <a:rPr lang="ko-KR" altLang="en-US" dirty="0"/>
              <a:t>입출력 </a:t>
            </a:r>
            <a:r>
              <a:rPr lang="en-US" altLang="ko-KR" dirty="0"/>
              <a:t>: #2</a:t>
            </a:r>
            <a:endParaRPr lang="ko-KR" altLang="en-US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817043" y="1653020"/>
            <a:ext cx="4799052" cy="100813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>
              <a:lnSpc>
                <a:spcPct val="150000"/>
              </a:lnSpc>
            </a:pPr>
            <a:r>
              <a:rPr lang="ko-KR" altLang="en-US" sz="1333" b="1" dirty="0">
                <a:solidFill>
                  <a:schemeClr val="tx1"/>
                </a:solidFill>
                <a:latin typeface="+mn-ea"/>
              </a:rPr>
              <a:t>두 변수 </a:t>
            </a:r>
            <a:r>
              <a:rPr lang="en-US" altLang="ko-KR" sz="1333" b="1" dirty="0">
                <a:solidFill>
                  <a:schemeClr val="tx1"/>
                </a:solidFill>
                <a:latin typeface="+mn-ea"/>
              </a:rPr>
              <a:t>n1, n2</a:t>
            </a:r>
            <a:r>
              <a:rPr lang="ko-KR" altLang="en-US" sz="1333" b="1" dirty="0">
                <a:solidFill>
                  <a:schemeClr val="tx1"/>
                </a:solidFill>
                <a:latin typeface="+mn-ea"/>
              </a:rPr>
              <a:t>에 자연수를 입력 받고</a:t>
            </a:r>
            <a:r>
              <a:rPr lang="en-US" altLang="ko-KR" sz="1333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333" b="1" dirty="0">
                <a:solidFill>
                  <a:schemeClr val="tx1"/>
                </a:solidFill>
                <a:latin typeface="+mn-ea"/>
              </a:rPr>
              <a:t>두 변수 값을 </a:t>
            </a:r>
            <a:r>
              <a:rPr lang="en-US" altLang="ko-KR" sz="1333" b="1" dirty="0">
                <a:solidFill>
                  <a:schemeClr val="tx1"/>
                </a:solidFill>
                <a:latin typeface="+mn-ea"/>
              </a:rPr>
              <a:t>Swap(</a:t>
            </a:r>
            <a:r>
              <a:rPr lang="ko-KR" altLang="en-US" sz="1333" b="1" dirty="0">
                <a:solidFill>
                  <a:schemeClr val="tx1"/>
                </a:solidFill>
                <a:latin typeface="+mn-ea"/>
              </a:rPr>
              <a:t>교환</a:t>
            </a:r>
            <a:r>
              <a:rPr lang="en-US" altLang="ko-KR" sz="1333" b="1" dirty="0">
                <a:solidFill>
                  <a:schemeClr val="tx1"/>
                </a:solidFill>
                <a:latin typeface="+mn-ea"/>
              </a:rPr>
              <a:t>)</a:t>
            </a:r>
            <a:r>
              <a:rPr lang="ko-KR" altLang="en-US" sz="1333" b="1" dirty="0">
                <a:solidFill>
                  <a:schemeClr val="tx1"/>
                </a:solidFill>
                <a:latin typeface="+mn-ea"/>
              </a:rPr>
              <a:t>하는</a:t>
            </a:r>
            <a:r>
              <a:rPr lang="en-US" altLang="ko-KR" sz="1333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333" b="1" dirty="0">
                <a:solidFill>
                  <a:schemeClr val="tx1"/>
                </a:solidFill>
                <a:latin typeface="+mn-ea"/>
              </a:rPr>
              <a:t>프로그램을 작성하라</a:t>
            </a:r>
            <a:r>
              <a:rPr lang="en-US" altLang="ko-KR" sz="1333" b="1" dirty="0">
                <a:solidFill>
                  <a:schemeClr val="tx1"/>
                </a:solidFill>
                <a:latin typeface="+mn-ea"/>
              </a:rPr>
              <a:t>.</a:t>
            </a:r>
          </a:p>
        </p:txBody>
      </p:sp>
      <p:sp>
        <p:nvSpPr>
          <p:cNvPr id="9" name="모서리가 둥근 직사각형 8"/>
          <p:cNvSpPr/>
          <p:nvPr/>
        </p:nvSpPr>
        <p:spPr>
          <a:xfrm>
            <a:off x="817043" y="2757132"/>
            <a:ext cx="2687899" cy="4012958"/>
          </a:xfrm>
          <a:prstGeom prst="roundRect">
            <a:avLst>
              <a:gd name="adj" fmla="val 704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1333" b="1" dirty="0">
                <a:solidFill>
                  <a:schemeClr val="tx1"/>
                </a:solidFill>
              </a:rPr>
              <a:t>n1 = </a:t>
            </a:r>
            <a:r>
              <a:rPr lang="en-US" altLang="ko-KR" sz="1333" b="1" dirty="0" err="1">
                <a:solidFill>
                  <a:schemeClr val="tx1"/>
                </a:solidFill>
              </a:rPr>
              <a:t>int</a:t>
            </a:r>
            <a:r>
              <a:rPr lang="en-US" altLang="ko-KR" sz="1333" b="1" dirty="0">
                <a:solidFill>
                  <a:schemeClr val="tx1"/>
                </a:solidFill>
              </a:rPr>
              <a:t>(input(“n1 = "))</a:t>
            </a:r>
          </a:p>
          <a:p>
            <a:pPr>
              <a:lnSpc>
                <a:spcPct val="150000"/>
              </a:lnSpc>
            </a:pPr>
            <a:r>
              <a:rPr lang="en-US" altLang="ko-KR" sz="1333" b="1" dirty="0">
                <a:solidFill>
                  <a:schemeClr val="tx1"/>
                </a:solidFill>
              </a:rPr>
              <a:t>n2 = </a:t>
            </a:r>
            <a:r>
              <a:rPr lang="en-US" altLang="ko-KR" sz="1333" b="1" dirty="0" err="1">
                <a:solidFill>
                  <a:schemeClr val="tx1"/>
                </a:solidFill>
              </a:rPr>
              <a:t>int</a:t>
            </a:r>
            <a:r>
              <a:rPr lang="en-US" altLang="ko-KR" sz="1333" b="1" dirty="0">
                <a:solidFill>
                  <a:schemeClr val="tx1"/>
                </a:solidFill>
              </a:rPr>
              <a:t>(input(“n2 = "))</a:t>
            </a:r>
          </a:p>
          <a:p>
            <a:pPr>
              <a:lnSpc>
                <a:spcPct val="150000"/>
              </a:lnSpc>
            </a:pPr>
            <a:r>
              <a:rPr lang="en-US" altLang="ko-KR" sz="1333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tmp</a:t>
            </a:r>
            <a:r>
              <a:rPr lang="en-US" altLang="ko-KR" sz="1333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n1</a:t>
            </a:r>
          </a:p>
          <a:p>
            <a:pPr>
              <a:lnSpc>
                <a:spcPct val="150000"/>
              </a:lnSpc>
            </a:pPr>
            <a:r>
              <a:rPr lang="en-US" altLang="ko-KR" sz="1333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n1 = n2</a:t>
            </a:r>
          </a:p>
          <a:p>
            <a:pPr>
              <a:lnSpc>
                <a:spcPct val="150000"/>
              </a:lnSpc>
            </a:pPr>
            <a:r>
              <a:rPr lang="en-US" altLang="ko-KR" sz="1333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n2 = </a:t>
            </a:r>
            <a:r>
              <a:rPr lang="en-US" altLang="ko-KR" sz="1333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tmp</a:t>
            </a:r>
            <a:endParaRPr lang="en-US" altLang="ko-KR" sz="1333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50000"/>
              </a:lnSpc>
            </a:pPr>
            <a:r>
              <a:rPr lang="en-US" altLang="ko-KR" sz="1333" b="1" dirty="0">
                <a:solidFill>
                  <a:schemeClr val="tx1"/>
                </a:solidFill>
              </a:rPr>
              <a:t>print(“*** After Swap ***”)</a:t>
            </a:r>
          </a:p>
          <a:p>
            <a:pPr>
              <a:lnSpc>
                <a:spcPct val="150000"/>
              </a:lnSpc>
            </a:pPr>
            <a:r>
              <a:rPr lang="en-US" altLang="ko-KR" sz="1333" b="1" dirty="0">
                <a:solidFill>
                  <a:schemeClr val="tx1"/>
                </a:solidFill>
              </a:rPr>
              <a:t>print(“n1 =“, n1)</a:t>
            </a:r>
          </a:p>
          <a:p>
            <a:pPr>
              <a:lnSpc>
                <a:spcPct val="150000"/>
              </a:lnSpc>
            </a:pPr>
            <a:r>
              <a:rPr lang="en-US" altLang="ko-KR" sz="1333" b="1" dirty="0">
                <a:solidFill>
                  <a:schemeClr val="tx1"/>
                </a:solidFill>
              </a:rPr>
              <a:t>print(“n2 =“, n2)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3696474" y="2757133"/>
            <a:ext cx="1919473" cy="4031204"/>
          </a:xfrm>
          <a:prstGeom prst="roundRect">
            <a:avLst>
              <a:gd name="adj" fmla="val 704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1333" b="1" dirty="0">
                <a:solidFill>
                  <a:schemeClr val="tx1"/>
                </a:solidFill>
              </a:rPr>
              <a:t>n1 = 3</a:t>
            </a:r>
          </a:p>
          <a:p>
            <a:pPr>
              <a:lnSpc>
                <a:spcPct val="150000"/>
              </a:lnSpc>
            </a:pPr>
            <a:r>
              <a:rPr lang="en-US" altLang="ko-KR" sz="1333" b="1" dirty="0">
                <a:solidFill>
                  <a:schemeClr val="tx1"/>
                </a:solidFill>
              </a:rPr>
              <a:t>n2 = 4</a:t>
            </a:r>
          </a:p>
          <a:p>
            <a:pPr>
              <a:lnSpc>
                <a:spcPct val="150000"/>
              </a:lnSpc>
            </a:pPr>
            <a:r>
              <a:rPr lang="en-US" altLang="ko-KR" sz="1333" b="1" dirty="0">
                <a:solidFill>
                  <a:schemeClr val="tx1"/>
                </a:solidFill>
              </a:rPr>
              <a:t>*** After Swap ***</a:t>
            </a:r>
          </a:p>
          <a:p>
            <a:pPr>
              <a:lnSpc>
                <a:spcPct val="150000"/>
              </a:lnSpc>
            </a:pPr>
            <a:r>
              <a:rPr lang="en-US" altLang="ko-KR" sz="1333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n1 = 4</a:t>
            </a:r>
          </a:p>
          <a:p>
            <a:pPr>
              <a:lnSpc>
                <a:spcPct val="150000"/>
              </a:lnSpc>
            </a:pPr>
            <a:r>
              <a:rPr lang="en-US" altLang="ko-KR" sz="1333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n2 = 3</a:t>
            </a:r>
          </a:p>
        </p:txBody>
      </p:sp>
    </p:spTree>
    <p:extLst>
      <p:ext uri="{BB962C8B-B14F-4D97-AF65-F5344CB8AC3E}">
        <p14:creationId xmlns:p14="http://schemas.microsoft.com/office/powerpoint/2010/main" val="42587535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Chapter 2. </a:t>
            </a:r>
            <a:r>
              <a:rPr lang="ko-KR" altLang="en-US" dirty="0"/>
              <a:t>변수</a:t>
            </a:r>
            <a:r>
              <a:rPr lang="en-US" altLang="ko-KR" dirty="0"/>
              <a:t>, </a:t>
            </a:r>
            <a:r>
              <a:rPr lang="ko-KR" altLang="en-US" dirty="0"/>
              <a:t>산술 연산</a:t>
            </a:r>
            <a:r>
              <a:rPr lang="en-US" altLang="ko-KR" dirty="0"/>
              <a:t>, </a:t>
            </a:r>
            <a:r>
              <a:rPr lang="ko-KR" altLang="en-US" dirty="0"/>
              <a:t>입출력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7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C00000"/>
                </a:solidFill>
              </a:rPr>
              <a:t>중간 테스트</a:t>
            </a:r>
            <a:endParaRPr lang="ko-KR" altLang="en-US" dirty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563480" y="1607065"/>
            <a:ext cx="4798606" cy="100813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>
              <a:lnSpc>
                <a:spcPct val="150000"/>
              </a:lnSpc>
            </a:pPr>
            <a:r>
              <a:rPr lang="ko-KR" altLang="en-US" sz="1333" b="1" dirty="0">
                <a:solidFill>
                  <a:schemeClr val="tx1"/>
                </a:solidFill>
                <a:latin typeface="+mn-ea"/>
              </a:rPr>
              <a:t>두 변수 </a:t>
            </a:r>
            <a:r>
              <a:rPr lang="en-US" altLang="ko-KR" sz="1333" b="1" dirty="0">
                <a:solidFill>
                  <a:schemeClr val="tx1"/>
                </a:solidFill>
                <a:latin typeface="+mn-ea"/>
              </a:rPr>
              <a:t>n1, n2, n3</a:t>
            </a:r>
            <a:r>
              <a:rPr lang="ko-KR" altLang="en-US" sz="1333" b="1" dirty="0">
                <a:solidFill>
                  <a:schemeClr val="tx1"/>
                </a:solidFill>
                <a:latin typeface="+mn-ea"/>
              </a:rPr>
              <a:t>에 자연수를 입력 받고</a:t>
            </a:r>
            <a:r>
              <a:rPr lang="en-US" altLang="ko-KR" sz="1333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333" b="1" dirty="0">
                <a:solidFill>
                  <a:schemeClr val="tx1"/>
                </a:solidFill>
                <a:latin typeface="+mn-ea"/>
              </a:rPr>
              <a:t>세</a:t>
            </a:r>
            <a:r>
              <a:rPr lang="en-US" altLang="ko-KR" sz="1333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333" b="1" dirty="0">
                <a:solidFill>
                  <a:schemeClr val="tx1"/>
                </a:solidFill>
                <a:latin typeface="+mn-ea"/>
              </a:rPr>
              <a:t>변수 값을  </a:t>
            </a:r>
            <a:r>
              <a:rPr lang="en-US" altLang="ko-KR" sz="1333" b="1" dirty="0">
                <a:solidFill>
                  <a:schemeClr val="tx1"/>
                </a:solidFill>
                <a:latin typeface="+mn-ea"/>
              </a:rPr>
              <a:t>Swap(</a:t>
            </a:r>
            <a:r>
              <a:rPr lang="ko-KR" altLang="en-US" sz="1333" b="1" dirty="0">
                <a:solidFill>
                  <a:schemeClr val="tx1"/>
                </a:solidFill>
                <a:latin typeface="+mn-ea"/>
              </a:rPr>
              <a:t>교환</a:t>
            </a:r>
            <a:r>
              <a:rPr lang="en-US" altLang="ko-KR" sz="1333" b="1" dirty="0">
                <a:solidFill>
                  <a:schemeClr val="tx1"/>
                </a:solidFill>
                <a:latin typeface="+mn-ea"/>
              </a:rPr>
              <a:t>)</a:t>
            </a:r>
            <a:r>
              <a:rPr lang="ko-KR" altLang="en-US" sz="1333" b="1" dirty="0">
                <a:solidFill>
                  <a:schemeClr val="tx1"/>
                </a:solidFill>
                <a:latin typeface="+mn-ea"/>
              </a:rPr>
              <a:t>하는</a:t>
            </a:r>
            <a:r>
              <a:rPr lang="en-US" altLang="ko-KR" sz="1333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333" b="1" dirty="0">
                <a:solidFill>
                  <a:schemeClr val="tx1"/>
                </a:solidFill>
                <a:latin typeface="+mn-ea"/>
              </a:rPr>
              <a:t>프로그램을 작성하라</a:t>
            </a:r>
            <a:r>
              <a:rPr lang="en-US" altLang="ko-KR" sz="1333" b="1" dirty="0">
                <a:solidFill>
                  <a:schemeClr val="tx1"/>
                </a:solidFill>
                <a:latin typeface="+mn-ea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altLang="ko-KR" sz="1333" b="1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333" b="1" dirty="0">
                <a:solidFill>
                  <a:schemeClr val="tx1"/>
                </a:solidFill>
                <a:latin typeface="+mn-ea"/>
              </a:rPr>
              <a:t>단</a:t>
            </a:r>
            <a:r>
              <a:rPr lang="en-US" altLang="ko-KR" sz="1333" b="1" dirty="0">
                <a:solidFill>
                  <a:schemeClr val="tx1"/>
                </a:solidFill>
                <a:latin typeface="+mn-ea"/>
              </a:rPr>
              <a:t>, n1</a:t>
            </a:r>
            <a:r>
              <a:rPr lang="en-US" altLang="ko-KR" sz="1333" b="1" dirty="0">
                <a:solidFill>
                  <a:schemeClr val="tx1"/>
                </a:solidFill>
                <a:latin typeface="+mn-ea"/>
                <a:sym typeface="Wingdings" pitchFamily="2" charset="2"/>
              </a:rPr>
              <a:t>n2, n2n3, n3n1</a:t>
            </a:r>
            <a:r>
              <a:rPr lang="ko-KR" altLang="en-US" sz="1333" b="1" dirty="0">
                <a:solidFill>
                  <a:schemeClr val="tx1"/>
                </a:solidFill>
                <a:latin typeface="+mn-ea"/>
                <a:sym typeface="Wingdings" pitchFamily="2" charset="2"/>
              </a:rPr>
              <a:t>으로 치환하라</a:t>
            </a:r>
            <a:r>
              <a:rPr lang="en-US" altLang="ko-KR" sz="1333" b="1" dirty="0">
                <a:solidFill>
                  <a:schemeClr val="tx1"/>
                </a:solidFill>
                <a:latin typeface="+mn-ea"/>
                <a:sym typeface="Wingdings" pitchFamily="2" charset="2"/>
              </a:rPr>
              <a:t>.)</a:t>
            </a:r>
            <a:endParaRPr lang="en-US" altLang="ko-KR" sz="1333" b="1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563464" y="2711177"/>
            <a:ext cx="4798622" cy="4031204"/>
            <a:chOff x="9866313" y="4109596"/>
            <a:chExt cx="7200154" cy="6048673"/>
          </a:xfrm>
        </p:grpSpPr>
        <p:sp>
          <p:nvSpPr>
            <p:cNvPr id="24" name="모서리가 둥근 직사각형 23"/>
            <p:cNvSpPr/>
            <p:nvPr/>
          </p:nvSpPr>
          <p:spPr>
            <a:xfrm>
              <a:off x="9866313" y="4109596"/>
              <a:ext cx="4032250" cy="6048673"/>
            </a:xfrm>
            <a:prstGeom prst="roundRect">
              <a:avLst>
                <a:gd name="adj" fmla="val 7046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50000"/>
                </a:lnSpc>
              </a:pPr>
              <a:r>
                <a:rPr lang="en-US" altLang="ko-KR" sz="1333" b="1" dirty="0">
                  <a:solidFill>
                    <a:schemeClr val="tx1"/>
                  </a:solidFill>
                </a:rPr>
                <a:t>n1 = </a:t>
              </a:r>
              <a:r>
                <a:rPr lang="en-US" altLang="ko-KR" sz="1333" b="1" dirty="0" err="1">
                  <a:solidFill>
                    <a:schemeClr val="tx1"/>
                  </a:solidFill>
                </a:rPr>
                <a:t>int</a:t>
              </a:r>
              <a:r>
                <a:rPr lang="en-US" altLang="ko-KR" sz="1333" b="1" dirty="0">
                  <a:solidFill>
                    <a:schemeClr val="tx1"/>
                  </a:solidFill>
                </a:rPr>
                <a:t>(input(“n1 = "))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333" b="1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14186147" y="4136974"/>
              <a:ext cx="2880320" cy="6021295"/>
            </a:xfrm>
            <a:prstGeom prst="roundRect">
              <a:avLst>
                <a:gd name="adj" fmla="val 7046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50000"/>
                </a:lnSpc>
              </a:pPr>
              <a:r>
                <a:rPr lang="en-US" altLang="ko-KR" sz="1333" b="1" dirty="0">
                  <a:solidFill>
                    <a:schemeClr val="tx1"/>
                  </a:solidFill>
                </a:rPr>
                <a:t>n1 = 1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333" b="1" dirty="0">
                  <a:solidFill>
                    <a:schemeClr val="tx1"/>
                  </a:solidFill>
                </a:rPr>
                <a:t>n2 = 2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333" b="1" dirty="0">
                  <a:solidFill>
                    <a:schemeClr val="tx1"/>
                  </a:solidFill>
                </a:rPr>
                <a:t>n3 = 3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333" b="1" dirty="0">
                  <a:solidFill>
                    <a:schemeClr val="tx1"/>
                  </a:solidFill>
                </a:rPr>
                <a:t>*** After Swap ***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333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n1 = 2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333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n2 = 3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333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n3 = 1</a:t>
              </a:r>
            </a:p>
          </p:txBody>
        </p:sp>
      </p:grpSp>
      <p:sp>
        <p:nvSpPr>
          <p:cNvPr id="11" name="모서리가 둥근 직사각형 10"/>
          <p:cNvSpPr/>
          <p:nvPr/>
        </p:nvSpPr>
        <p:spPr>
          <a:xfrm>
            <a:off x="6576352" y="1634774"/>
            <a:ext cx="4798606" cy="100813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>
              <a:lnSpc>
                <a:spcPct val="150000"/>
              </a:lnSpc>
            </a:pPr>
            <a:r>
              <a:rPr lang="ko-KR" altLang="en-US" sz="1333" b="1" dirty="0">
                <a:solidFill>
                  <a:schemeClr val="tx1"/>
                </a:solidFill>
                <a:latin typeface="+mn-ea"/>
              </a:rPr>
              <a:t>변수 </a:t>
            </a:r>
            <a:r>
              <a:rPr lang="en-US" altLang="ko-KR" sz="1333" b="1" dirty="0">
                <a:solidFill>
                  <a:schemeClr val="tx1"/>
                </a:solidFill>
                <a:latin typeface="+mn-ea"/>
              </a:rPr>
              <a:t>result</a:t>
            </a:r>
            <a:r>
              <a:rPr lang="ko-KR" altLang="en-US" sz="1333" b="1" dirty="0">
                <a:solidFill>
                  <a:schemeClr val="tx1"/>
                </a:solidFill>
                <a:latin typeface="+mn-ea"/>
              </a:rPr>
              <a:t>에 </a:t>
            </a:r>
            <a:r>
              <a:rPr lang="en-US" altLang="ko-KR" sz="1333" b="1" dirty="0">
                <a:solidFill>
                  <a:schemeClr val="tx1"/>
                </a:solidFill>
                <a:latin typeface="+mn-ea"/>
              </a:rPr>
              <a:t>1</a:t>
            </a:r>
            <a:r>
              <a:rPr lang="ko-KR" altLang="en-US" sz="1333" b="1" dirty="0">
                <a:solidFill>
                  <a:schemeClr val="tx1"/>
                </a:solidFill>
                <a:latin typeface="+mn-ea"/>
              </a:rPr>
              <a:t>을 대입하고</a:t>
            </a:r>
            <a:r>
              <a:rPr lang="en-US" altLang="ko-KR" sz="1333" b="1" dirty="0">
                <a:solidFill>
                  <a:schemeClr val="tx1"/>
                </a:solidFill>
                <a:latin typeface="+mn-ea"/>
              </a:rPr>
              <a:t>, 1, 2, 3, 4, 5 </a:t>
            </a:r>
            <a:r>
              <a:rPr lang="ko-KR" altLang="en-US" sz="1333" b="1" dirty="0">
                <a:solidFill>
                  <a:schemeClr val="tx1"/>
                </a:solidFill>
                <a:latin typeface="+mn-ea"/>
              </a:rPr>
              <a:t>값을 차례대로 곱하는</a:t>
            </a:r>
            <a:r>
              <a:rPr lang="en-US" altLang="ko-KR" sz="1333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333" b="1" dirty="0">
                <a:solidFill>
                  <a:schemeClr val="tx1"/>
                </a:solidFill>
                <a:latin typeface="+mn-ea"/>
              </a:rPr>
              <a:t>프로그램을 작성하라</a:t>
            </a:r>
            <a:r>
              <a:rPr lang="en-US" altLang="ko-KR" sz="1333" b="1" dirty="0">
                <a:solidFill>
                  <a:schemeClr val="tx1"/>
                </a:solidFill>
                <a:latin typeface="+mn-ea"/>
              </a:rPr>
              <a:t>. (</a:t>
            </a:r>
            <a:r>
              <a:rPr lang="ko-KR" altLang="en-US" sz="1333" b="1" dirty="0">
                <a:solidFill>
                  <a:schemeClr val="tx1"/>
                </a:solidFill>
                <a:latin typeface="+mn-ea"/>
              </a:rPr>
              <a:t>단</a:t>
            </a:r>
            <a:r>
              <a:rPr lang="en-US" altLang="ko-KR" sz="1333" b="1" dirty="0">
                <a:solidFill>
                  <a:schemeClr val="tx1"/>
                </a:solidFill>
                <a:latin typeface="+mn-ea"/>
              </a:rPr>
              <a:t>, *= </a:t>
            </a:r>
            <a:r>
              <a:rPr lang="ko-KR" altLang="en-US" sz="1333" b="1" dirty="0">
                <a:solidFill>
                  <a:schemeClr val="tx1"/>
                </a:solidFill>
                <a:latin typeface="+mn-ea"/>
              </a:rPr>
              <a:t>복합 대입 연산자를 사용하라</a:t>
            </a:r>
            <a:r>
              <a:rPr lang="en-US" altLang="ko-KR" sz="1333" b="1" dirty="0">
                <a:solidFill>
                  <a:schemeClr val="tx1"/>
                </a:solidFill>
                <a:latin typeface="+mn-ea"/>
              </a:rPr>
              <a:t>.)</a:t>
            </a:r>
          </a:p>
        </p:txBody>
      </p:sp>
      <p:grpSp>
        <p:nvGrpSpPr>
          <p:cNvPr id="12" name="그룹 11"/>
          <p:cNvGrpSpPr/>
          <p:nvPr/>
        </p:nvGrpSpPr>
        <p:grpSpPr>
          <a:xfrm>
            <a:off x="6576336" y="2738886"/>
            <a:ext cx="4798622" cy="4031204"/>
            <a:chOff x="9866313" y="4109596"/>
            <a:chExt cx="7200154" cy="6048673"/>
          </a:xfrm>
        </p:grpSpPr>
        <p:sp>
          <p:nvSpPr>
            <p:cNvPr id="14" name="모서리가 둥근 직사각형 13"/>
            <p:cNvSpPr/>
            <p:nvPr/>
          </p:nvSpPr>
          <p:spPr>
            <a:xfrm>
              <a:off x="9866313" y="4109596"/>
              <a:ext cx="7200154" cy="3744963"/>
            </a:xfrm>
            <a:prstGeom prst="roundRect">
              <a:avLst>
                <a:gd name="adj" fmla="val 7046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25000"/>
                </a:lnSpc>
              </a:pPr>
              <a:r>
                <a:rPr lang="en-US" altLang="ko-KR" sz="1333" b="1" dirty="0">
                  <a:solidFill>
                    <a:schemeClr val="tx1"/>
                  </a:solidFill>
                </a:rPr>
                <a:t>result</a:t>
              </a:r>
              <a:r>
                <a:rPr lang="ko-KR" altLang="en-US" sz="1333" b="1" dirty="0">
                  <a:solidFill>
                    <a:schemeClr val="tx1"/>
                  </a:solidFill>
                </a:rPr>
                <a:t> </a:t>
              </a:r>
              <a:r>
                <a:rPr lang="en-US" altLang="ko-KR" sz="1333" b="1" dirty="0">
                  <a:solidFill>
                    <a:schemeClr val="tx1"/>
                  </a:solidFill>
                </a:rPr>
                <a:t>= 1</a:t>
              </a:r>
            </a:p>
            <a:p>
              <a:pPr>
                <a:lnSpc>
                  <a:spcPct val="125000"/>
                </a:lnSpc>
              </a:pPr>
              <a:r>
                <a:rPr lang="en-US" altLang="ko-KR" sz="1333" b="1" dirty="0">
                  <a:solidFill>
                    <a:schemeClr val="tx1"/>
                  </a:solidFill>
                </a:rPr>
                <a:t>…</a:t>
              </a:r>
              <a:endParaRPr lang="ko-KR" altLang="en-US" sz="1333" b="1" dirty="0">
                <a:solidFill>
                  <a:schemeClr val="tx1"/>
                </a:solidFill>
              </a:endParaRPr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9866313" y="7998029"/>
              <a:ext cx="7200154" cy="2160240"/>
            </a:xfrm>
            <a:prstGeom prst="roundRect">
              <a:avLst>
                <a:gd name="adj" fmla="val 7046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25000"/>
                </a:lnSpc>
              </a:pPr>
              <a:r>
                <a:rPr lang="en-US" altLang="ko-KR" sz="1333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Result</a:t>
              </a:r>
              <a:r>
                <a:rPr lang="ko-KR" altLang="en-US" sz="1333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</a:t>
              </a:r>
              <a:r>
                <a:rPr lang="en-US" altLang="ko-KR" sz="1333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= 120</a:t>
              </a:r>
              <a:endParaRPr lang="ko-KR" altLang="en-US" sz="1333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089922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Chapter 2. </a:t>
            </a:r>
            <a:r>
              <a:rPr lang="ko-KR" altLang="en-US" dirty="0"/>
              <a:t>변수</a:t>
            </a:r>
            <a:r>
              <a:rPr lang="en-US" altLang="ko-KR" dirty="0"/>
              <a:t>, </a:t>
            </a:r>
            <a:r>
              <a:rPr lang="ko-KR" altLang="en-US" dirty="0"/>
              <a:t>산술 연산</a:t>
            </a:r>
            <a:r>
              <a:rPr lang="en-US" altLang="ko-KR" dirty="0"/>
              <a:t>, </a:t>
            </a:r>
            <a:r>
              <a:rPr lang="ko-KR" altLang="en-US" dirty="0"/>
              <a:t>입출력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7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C00000"/>
                </a:solidFill>
              </a:rPr>
              <a:t>중간 테스트</a:t>
            </a:r>
            <a:endParaRPr lang="ko-KR" altLang="en-US" dirty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563480" y="1607065"/>
            <a:ext cx="4798606" cy="100813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>
              <a:lnSpc>
                <a:spcPct val="150000"/>
              </a:lnSpc>
            </a:pPr>
            <a:r>
              <a:rPr lang="ko-KR" altLang="en-US" sz="1333" b="1" dirty="0">
                <a:solidFill>
                  <a:schemeClr val="tx1"/>
                </a:solidFill>
                <a:latin typeface="+mn-ea"/>
              </a:rPr>
              <a:t>두 변수 </a:t>
            </a:r>
            <a:r>
              <a:rPr lang="en-US" altLang="ko-KR" sz="1333" b="1" dirty="0">
                <a:solidFill>
                  <a:schemeClr val="tx1"/>
                </a:solidFill>
                <a:latin typeface="+mn-ea"/>
              </a:rPr>
              <a:t>n1, n2, n3</a:t>
            </a:r>
            <a:r>
              <a:rPr lang="ko-KR" altLang="en-US" sz="1333" b="1" dirty="0">
                <a:solidFill>
                  <a:schemeClr val="tx1"/>
                </a:solidFill>
                <a:latin typeface="+mn-ea"/>
              </a:rPr>
              <a:t>에 자연수를 입력 받고</a:t>
            </a:r>
            <a:r>
              <a:rPr lang="en-US" altLang="ko-KR" sz="1333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333" b="1" dirty="0">
                <a:solidFill>
                  <a:schemeClr val="tx1"/>
                </a:solidFill>
                <a:latin typeface="+mn-ea"/>
              </a:rPr>
              <a:t>세</a:t>
            </a:r>
            <a:r>
              <a:rPr lang="en-US" altLang="ko-KR" sz="1333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333" b="1" dirty="0">
                <a:solidFill>
                  <a:schemeClr val="tx1"/>
                </a:solidFill>
                <a:latin typeface="+mn-ea"/>
              </a:rPr>
              <a:t>변수 값을  </a:t>
            </a:r>
            <a:r>
              <a:rPr lang="en-US" altLang="ko-KR" sz="1333" b="1" dirty="0">
                <a:solidFill>
                  <a:schemeClr val="tx1"/>
                </a:solidFill>
                <a:latin typeface="+mn-ea"/>
              </a:rPr>
              <a:t>Swap(</a:t>
            </a:r>
            <a:r>
              <a:rPr lang="ko-KR" altLang="en-US" sz="1333" b="1" dirty="0">
                <a:solidFill>
                  <a:schemeClr val="tx1"/>
                </a:solidFill>
                <a:latin typeface="+mn-ea"/>
              </a:rPr>
              <a:t>교환</a:t>
            </a:r>
            <a:r>
              <a:rPr lang="en-US" altLang="ko-KR" sz="1333" b="1" dirty="0">
                <a:solidFill>
                  <a:schemeClr val="tx1"/>
                </a:solidFill>
                <a:latin typeface="+mn-ea"/>
              </a:rPr>
              <a:t>)</a:t>
            </a:r>
            <a:r>
              <a:rPr lang="ko-KR" altLang="en-US" sz="1333" b="1" dirty="0">
                <a:solidFill>
                  <a:schemeClr val="tx1"/>
                </a:solidFill>
                <a:latin typeface="+mn-ea"/>
              </a:rPr>
              <a:t>하는</a:t>
            </a:r>
            <a:r>
              <a:rPr lang="en-US" altLang="ko-KR" sz="1333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333" b="1" dirty="0">
                <a:solidFill>
                  <a:schemeClr val="tx1"/>
                </a:solidFill>
                <a:latin typeface="+mn-ea"/>
              </a:rPr>
              <a:t>프로그램을 작성하라</a:t>
            </a:r>
            <a:r>
              <a:rPr lang="en-US" altLang="ko-KR" sz="1333" b="1" dirty="0">
                <a:solidFill>
                  <a:schemeClr val="tx1"/>
                </a:solidFill>
                <a:latin typeface="+mn-ea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altLang="ko-KR" sz="1333" b="1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333" b="1" dirty="0">
                <a:solidFill>
                  <a:schemeClr val="tx1"/>
                </a:solidFill>
                <a:latin typeface="+mn-ea"/>
              </a:rPr>
              <a:t>단</a:t>
            </a:r>
            <a:r>
              <a:rPr lang="en-US" altLang="ko-KR" sz="1333" b="1" dirty="0">
                <a:solidFill>
                  <a:schemeClr val="tx1"/>
                </a:solidFill>
                <a:latin typeface="+mn-ea"/>
              </a:rPr>
              <a:t>, n1</a:t>
            </a:r>
            <a:r>
              <a:rPr lang="en-US" altLang="ko-KR" sz="1333" b="1" dirty="0">
                <a:solidFill>
                  <a:schemeClr val="tx1"/>
                </a:solidFill>
                <a:latin typeface="+mn-ea"/>
                <a:sym typeface="Wingdings" pitchFamily="2" charset="2"/>
              </a:rPr>
              <a:t>n2, n2n3, n3n1</a:t>
            </a:r>
            <a:r>
              <a:rPr lang="ko-KR" altLang="en-US" sz="1333" b="1" dirty="0">
                <a:solidFill>
                  <a:schemeClr val="tx1"/>
                </a:solidFill>
                <a:latin typeface="+mn-ea"/>
                <a:sym typeface="Wingdings" pitchFamily="2" charset="2"/>
              </a:rPr>
              <a:t>으로 치환하라</a:t>
            </a:r>
            <a:r>
              <a:rPr lang="en-US" altLang="ko-KR" sz="1333" b="1" dirty="0">
                <a:solidFill>
                  <a:schemeClr val="tx1"/>
                </a:solidFill>
                <a:latin typeface="+mn-ea"/>
                <a:sym typeface="Wingdings" pitchFamily="2" charset="2"/>
              </a:rPr>
              <a:t>.)</a:t>
            </a:r>
            <a:endParaRPr lang="en-US" altLang="ko-KR" sz="1333" b="1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563464" y="2711177"/>
            <a:ext cx="4798622" cy="4031204"/>
            <a:chOff x="9866313" y="4109596"/>
            <a:chExt cx="7200154" cy="6048673"/>
          </a:xfrm>
        </p:grpSpPr>
        <p:sp>
          <p:nvSpPr>
            <p:cNvPr id="24" name="모서리가 둥근 직사각형 23"/>
            <p:cNvSpPr/>
            <p:nvPr/>
          </p:nvSpPr>
          <p:spPr>
            <a:xfrm>
              <a:off x="9866313" y="4109596"/>
              <a:ext cx="4032250" cy="6048673"/>
            </a:xfrm>
            <a:prstGeom prst="roundRect">
              <a:avLst>
                <a:gd name="adj" fmla="val 7046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50000"/>
                </a:lnSpc>
              </a:pPr>
              <a:r>
                <a:rPr lang="en-US" altLang="ko-KR" sz="1333" b="1" dirty="0">
                  <a:solidFill>
                    <a:schemeClr val="tx1"/>
                  </a:solidFill>
                </a:rPr>
                <a:t>n1 = </a:t>
              </a:r>
              <a:r>
                <a:rPr lang="en-US" altLang="ko-KR" sz="1333" b="1" dirty="0" err="1">
                  <a:solidFill>
                    <a:schemeClr val="tx1"/>
                  </a:solidFill>
                </a:rPr>
                <a:t>int</a:t>
              </a:r>
              <a:r>
                <a:rPr lang="en-US" altLang="ko-KR" sz="1333" b="1" dirty="0">
                  <a:solidFill>
                    <a:schemeClr val="tx1"/>
                  </a:solidFill>
                </a:rPr>
                <a:t>(input(“n1 = "))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333" b="1" dirty="0">
                  <a:solidFill>
                    <a:schemeClr val="tx1"/>
                  </a:solidFill>
                </a:rPr>
                <a:t>n2 = </a:t>
              </a:r>
              <a:r>
                <a:rPr lang="en-US" altLang="ko-KR" sz="1333" b="1" dirty="0" err="1">
                  <a:solidFill>
                    <a:schemeClr val="tx1"/>
                  </a:solidFill>
                </a:rPr>
                <a:t>int</a:t>
              </a:r>
              <a:r>
                <a:rPr lang="en-US" altLang="ko-KR" sz="1333" b="1" dirty="0">
                  <a:solidFill>
                    <a:schemeClr val="tx1"/>
                  </a:solidFill>
                </a:rPr>
                <a:t>(input(“n2 = "))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333" b="1" dirty="0">
                  <a:solidFill>
                    <a:schemeClr val="tx1"/>
                  </a:solidFill>
                </a:rPr>
                <a:t>n3 = </a:t>
              </a:r>
              <a:r>
                <a:rPr lang="en-US" altLang="ko-KR" sz="1333" b="1" dirty="0" err="1">
                  <a:solidFill>
                    <a:schemeClr val="tx1"/>
                  </a:solidFill>
                </a:rPr>
                <a:t>int</a:t>
              </a:r>
              <a:r>
                <a:rPr lang="en-US" altLang="ko-KR" sz="1333" b="1" dirty="0">
                  <a:solidFill>
                    <a:schemeClr val="tx1"/>
                  </a:solidFill>
                </a:rPr>
                <a:t>(input(“n3 = "))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333" b="1" dirty="0" err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tmp</a:t>
              </a:r>
              <a:r>
                <a:rPr lang="en-US" altLang="ko-KR" sz="1333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= n1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333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n1 = n2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333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n2 = n3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333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n3 = </a:t>
              </a:r>
              <a:r>
                <a:rPr lang="en-US" altLang="ko-KR" sz="1333" b="1" dirty="0" err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tmp</a:t>
              </a:r>
              <a:endParaRPr lang="en-US" altLang="ko-KR" sz="1333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333" b="1" dirty="0">
                  <a:solidFill>
                    <a:schemeClr val="tx1"/>
                  </a:solidFill>
                </a:rPr>
                <a:t>print(“*** After Swap ***”)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333" b="1" dirty="0">
                  <a:solidFill>
                    <a:schemeClr val="tx1"/>
                  </a:solidFill>
                </a:rPr>
                <a:t>print(“n1 =“, n1)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333" b="1" dirty="0">
                  <a:solidFill>
                    <a:schemeClr val="tx1"/>
                  </a:solidFill>
                </a:rPr>
                <a:t>print(“n2 =“, n2)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333" b="1" dirty="0">
                  <a:solidFill>
                    <a:schemeClr val="tx1"/>
                  </a:solidFill>
                </a:rPr>
                <a:t>print(“n3 =“, n3)</a:t>
              </a: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14186147" y="4136974"/>
              <a:ext cx="2880320" cy="6021295"/>
            </a:xfrm>
            <a:prstGeom prst="roundRect">
              <a:avLst>
                <a:gd name="adj" fmla="val 7046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50000"/>
                </a:lnSpc>
              </a:pPr>
              <a:r>
                <a:rPr lang="en-US" altLang="ko-KR" sz="1333" b="1" dirty="0">
                  <a:solidFill>
                    <a:schemeClr val="tx1"/>
                  </a:solidFill>
                </a:rPr>
                <a:t>n1 = 1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333" b="1" dirty="0">
                  <a:solidFill>
                    <a:schemeClr val="tx1"/>
                  </a:solidFill>
                </a:rPr>
                <a:t>n2 = 2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333" b="1" dirty="0">
                  <a:solidFill>
                    <a:schemeClr val="tx1"/>
                  </a:solidFill>
                </a:rPr>
                <a:t>n3 = 3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333" b="1" dirty="0">
                  <a:solidFill>
                    <a:schemeClr val="tx1"/>
                  </a:solidFill>
                </a:rPr>
                <a:t>*** After Swap ***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333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n1 = 2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333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n2 = 3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333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n3 = 1</a:t>
              </a:r>
            </a:p>
          </p:txBody>
        </p:sp>
      </p:grpSp>
      <p:sp>
        <p:nvSpPr>
          <p:cNvPr id="11" name="모서리가 둥근 직사각형 10"/>
          <p:cNvSpPr/>
          <p:nvPr/>
        </p:nvSpPr>
        <p:spPr>
          <a:xfrm>
            <a:off x="6576352" y="1634774"/>
            <a:ext cx="4798606" cy="100813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>
              <a:lnSpc>
                <a:spcPct val="150000"/>
              </a:lnSpc>
            </a:pPr>
            <a:r>
              <a:rPr lang="ko-KR" altLang="en-US" sz="1333" b="1" dirty="0">
                <a:solidFill>
                  <a:schemeClr val="tx1"/>
                </a:solidFill>
                <a:latin typeface="+mn-ea"/>
              </a:rPr>
              <a:t>변수 </a:t>
            </a:r>
            <a:r>
              <a:rPr lang="en-US" altLang="ko-KR" sz="1333" b="1" dirty="0">
                <a:solidFill>
                  <a:schemeClr val="tx1"/>
                </a:solidFill>
                <a:latin typeface="+mn-ea"/>
              </a:rPr>
              <a:t>result</a:t>
            </a:r>
            <a:r>
              <a:rPr lang="ko-KR" altLang="en-US" sz="1333" b="1" dirty="0">
                <a:solidFill>
                  <a:schemeClr val="tx1"/>
                </a:solidFill>
                <a:latin typeface="+mn-ea"/>
              </a:rPr>
              <a:t>에 </a:t>
            </a:r>
            <a:r>
              <a:rPr lang="en-US" altLang="ko-KR" sz="1333" b="1" dirty="0">
                <a:solidFill>
                  <a:schemeClr val="tx1"/>
                </a:solidFill>
                <a:latin typeface="+mn-ea"/>
              </a:rPr>
              <a:t>1</a:t>
            </a:r>
            <a:r>
              <a:rPr lang="ko-KR" altLang="en-US" sz="1333" b="1" dirty="0">
                <a:solidFill>
                  <a:schemeClr val="tx1"/>
                </a:solidFill>
                <a:latin typeface="+mn-ea"/>
              </a:rPr>
              <a:t>을 대입하고</a:t>
            </a:r>
            <a:r>
              <a:rPr lang="en-US" altLang="ko-KR" sz="1333" b="1" dirty="0">
                <a:solidFill>
                  <a:schemeClr val="tx1"/>
                </a:solidFill>
                <a:latin typeface="+mn-ea"/>
              </a:rPr>
              <a:t>, 1, 2, 3, 4, 5 </a:t>
            </a:r>
            <a:r>
              <a:rPr lang="ko-KR" altLang="en-US" sz="1333" b="1" dirty="0">
                <a:solidFill>
                  <a:schemeClr val="tx1"/>
                </a:solidFill>
                <a:latin typeface="+mn-ea"/>
              </a:rPr>
              <a:t>값을 차례대로 곱하는</a:t>
            </a:r>
            <a:r>
              <a:rPr lang="en-US" altLang="ko-KR" sz="1333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333" b="1" dirty="0">
                <a:solidFill>
                  <a:schemeClr val="tx1"/>
                </a:solidFill>
                <a:latin typeface="+mn-ea"/>
              </a:rPr>
              <a:t>프로그램을 작성하라</a:t>
            </a:r>
            <a:r>
              <a:rPr lang="en-US" altLang="ko-KR" sz="1333" b="1" dirty="0">
                <a:solidFill>
                  <a:schemeClr val="tx1"/>
                </a:solidFill>
                <a:latin typeface="+mn-ea"/>
              </a:rPr>
              <a:t>. (</a:t>
            </a:r>
            <a:r>
              <a:rPr lang="ko-KR" altLang="en-US" sz="1333" b="1" dirty="0">
                <a:solidFill>
                  <a:schemeClr val="tx1"/>
                </a:solidFill>
                <a:latin typeface="+mn-ea"/>
              </a:rPr>
              <a:t>단</a:t>
            </a:r>
            <a:r>
              <a:rPr lang="en-US" altLang="ko-KR" sz="1333" b="1" dirty="0">
                <a:solidFill>
                  <a:schemeClr val="tx1"/>
                </a:solidFill>
                <a:latin typeface="+mn-ea"/>
              </a:rPr>
              <a:t>, *= </a:t>
            </a:r>
            <a:r>
              <a:rPr lang="ko-KR" altLang="en-US" sz="1333" b="1" dirty="0">
                <a:solidFill>
                  <a:schemeClr val="tx1"/>
                </a:solidFill>
                <a:latin typeface="+mn-ea"/>
              </a:rPr>
              <a:t>복합 대입 연산자를 사용하라</a:t>
            </a:r>
            <a:r>
              <a:rPr lang="en-US" altLang="ko-KR" sz="1333" b="1" dirty="0">
                <a:solidFill>
                  <a:schemeClr val="tx1"/>
                </a:solidFill>
                <a:latin typeface="+mn-ea"/>
              </a:rPr>
              <a:t>.)</a:t>
            </a:r>
          </a:p>
        </p:txBody>
      </p:sp>
      <p:grpSp>
        <p:nvGrpSpPr>
          <p:cNvPr id="12" name="그룹 11"/>
          <p:cNvGrpSpPr/>
          <p:nvPr/>
        </p:nvGrpSpPr>
        <p:grpSpPr>
          <a:xfrm>
            <a:off x="6576336" y="2738886"/>
            <a:ext cx="4798622" cy="4031204"/>
            <a:chOff x="9866313" y="4109596"/>
            <a:chExt cx="7200154" cy="6048673"/>
          </a:xfrm>
        </p:grpSpPr>
        <p:sp>
          <p:nvSpPr>
            <p:cNvPr id="14" name="모서리가 둥근 직사각형 13"/>
            <p:cNvSpPr/>
            <p:nvPr/>
          </p:nvSpPr>
          <p:spPr>
            <a:xfrm>
              <a:off x="9866313" y="4109596"/>
              <a:ext cx="7200154" cy="3744963"/>
            </a:xfrm>
            <a:prstGeom prst="roundRect">
              <a:avLst>
                <a:gd name="adj" fmla="val 7046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25000"/>
                </a:lnSpc>
              </a:pPr>
              <a:r>
                <a:rPr lang="en-US" altLang="ko-KR" sz="1333" b="1" dirty="0">
                  <a:solidFill>
                    <a:schemeClr val="tx1"/>
                  </a:solidFill>
                </a:rPr>
                <a:t>result</a:t>
              </a:r>
              <a:r>
                <a:rPr lang="ko-KR" altLang="en-US" sz="1333" b="1" dirty="0">
                  <a:solidFill>
                    <a:schemeClr val="tx1"/>
                  </a:solidFill>
                </a:rPr>
                <a:t> </a:t>
              </a:r>
              <a:r>
                <a:rPr lang="en-US" altLang="ko-KR" sz="1333" b="1" dirty="0">
                  <a:solidFill>
                    <a:schemeClr val="tx1"/>
                  </a:solidFill>
                </a:rPr>
                <a:t>= 1</a:t>
              </a:r>
            </a:p>
            <a:p>
              <a:pPr>
                <a:lnSpc>
                  <a:spcPct val="125000"/>
                </a:lnSpc>
              </a:pPr>
              <a:endParaRPr lang="en-US" altLang="ko-KR" sz="1333" b="1" dirty="0">
                <a:solidFill>
                  <a:schemeClr val="tx1"/>
                </a:solidFill>
              </a:endParaRPr>
            </a:p>
            <a:p>
              <a:pPr>
                <a:lnSpc>
                  <a:spcPct val="125000"/>
                </a:lnSpc>
              </a:pPr>
              <a:r>
                <a:rPr lang="en-US" altLang="ko-KR" sz="1333" b="1" dirty="0">
                  <a:solidFill>
                    <a:schemeClr val="tx1"/>
                  </a:solidFill>
                </a:rPr>
                <a:t>result</a:t>
              </a:r>
              <a:r>
                <a:rPr lang="ko-KR" altLang="en-US" sz="1333" b="1" dirty="0">
                  <a:solidFill>
                    <a:schemeClr val="tx1"/>
                  </a:solidFill>
                </a:rPr>
                <a:t> </a:t>
              </a:r>
              <a:r>
                <a:rPr lang="en-US" altLang="ko-KR" sz="1333" b="1" dirty="0">
                  <a:solidFill>
                    <a:schemeClr val="tx1"/>
                  </a:solidFill>
                </a:rPr>
                <a:t>*= 1</a:t>
              </a:r>
            </a:p>
            <a:p>
              <a:pPr>
                <a:lnSpc>
                  <a:spcPct val="125000"/>
                </a:lnSpc>
              </a:pPr>
              <a:r>
                <a:rPr lang="en-US" altLang="ko-KR" sz="1333" b="1" dirty="0">
                  <a:solidFill>
                    <a:schemeClr val="tx1"/>
                  </a:solidFill>
                </a:rPr>
                <a:t>result</a:t>
              </a:r>
              <a:r>
                <a:rPr lang="ko-KR" altLang="en-US" sz="1333" b="1" dirty="0">
                  <a:solidFill>
                    <a:schemeClr val="tx1"/>
                  </a:solidFill>
                </a:rPr>
                <a:t> </a:t>
              </a:r>
              <a:r>
                <a:rPr lang="en-US" altLang="ko-KR" sz="1333" b="1" dirty="0">
                  <a:solidFill>
                    <a:schemeClr val="tx1"/>
                  </a:solidFill>
                </a:rPr>
                <a:t>*= 2</a:t>
              </a:r>
            </a:p>
            <a:p>
              <a:pPr>
                <a:lnSpc>
                  <a:spcPct val="125000"/>
                </a:lnSpc>
              </a:pPr>
              <a:r>
                <a:rPr lang="en-US" altLang="ko-KR" sz="1333" b="1" dirty="0">
                  <a:solidFill>
                    <a:schemeClr val="tx1"/>
                  </a:solidFill>
                </a:rPr>
                <a:t>result</a:t>
              </a:r>
              <a:r>
                <a:rPr lang="ko-KR" altLang="en-US" sz="1333" b="1" dirty="0">
                  <a:solidFill>
                    <a:schemeClr val="tx1"/>
                  </a:solidFill>
                </a:rPr>
                <a:t> </a:t>
              </a:r>
              <a:r>
                <a:rPr lang="en-US" altLang="ko-KR" sz="1333" b="1" dirty="0">
                  <a:solidFill>
                    <a:schemeClr val="tx1"/>
                  </a:solidFill>
                </a:rPr>
                <a:t>*= 3</a:t>
              </a:r>
            </a:p>
            <a:p>
              <a:pPr>
                <a:lnSpc>
                  <a:spcPct val="125000"/>
                </a:lnSpc>
              </a:pPr>
              <a:r>
                <a:rPr lang="en-US" altLang="ko-KR" sz="1333" b="1" dirty="0">
                  <a:solidFill>
                    <a:schemeClr val="tx1"/>
                  </a:solidFill>
                </a:rPr>
                <a:t>result</a:t>
              </a:r>
              <a:r>
                <a:rPr lang="ko-KR" altLang="en-US" sz="1333" b="1" dirty="0">
                  <a:solidFill>
                    <a:schemeClr val="tx1"/>
                  </a:solidFill>
                </a:rPr>
                <a:t> </a:t>
              </a:r>
              <a:r>
                <a:rPr lang="en-US" altLang="ko-KR" sz="1333" b="1" dirty="0">
                  <a:solidFill>
                    <a:schemeClr val="tx1"/>
                  </a:solidFill>
                </a:rPr>
                <a:t>*= 4</a:t>
              </a:r>
            </a:p>
            <a:p>
              <a:pPr>
                <a:lnSpc>
                  <a:spcPct val="125000"/>
                </a:lnSpc>
              </a:pPr>
              <a:r>
                <a:rPr lang="en-US" altLang="ko-KR" sz="1333" b="1" dirty="0">
                  <a:solidFill>
                    <a:schemeClr val="tx1"/>
                  </a:solidFill>
                </a:rPr>
                <a:t>result</a:t>
              </a:r>
              <a:r>
                <a:rPr lang="ko-KR" altLang="en-US" sz="1333" b="1" dirty="0">
                  <a:solidFill>
                    <a:schemeClr val="tx1"/>
                  </a:solidFill>
                </a:rPr>
                <a:t> </a:t>
              </a:r>
              <a:r>
                <a:rPr lang="en-US" altLang="ko-KR" sz="1333" b="1" dirty="0">
                  <a:solidFill>
                    <a:schemeClr val="tx1"/>
                  </a:solidFill>
                </a:rPr>
                <a:t>*= 5</a:t>
              </a:r>
            </a:p>
            <a:p>
              <a:pPr>
                <a:lnSpc>
                  <a:spcPct val="125000"/>
                </a:lnSpc>
              </a:pPr>
              <a:endParaRPr lang="en-US" altLang="ko-KR" sz="1333" b="1" dirty="0">
                <a:solidFill>
                  <a:schemeClr val="tx1"/>
                </a:solidFill>
              </a:endParaRPr>
            </a:p>
            <a:p>
              <a:pPr>
                <a:lnSpc>
                  <a:spcPct val="125000"/>
                </a:lnSpc>
              </a:pPr>
              <a:r>
                <a:rPr lang="en-US" altLang="ko-KR" sz="1333" b="1" dirty="0">
                  <a:solidFill>
                    <a:schemeClr val="tx1"/>
                  </a:solidFill>
                </a:rPr>
                <a:t>print(“Result =“, result</a:t>
              </a:r>
              <a:r>
                <a:rPr lang="ko-KR" altLang="en-US" sz="1333" b="1" dirty="0">
                  <a:solidFill>
                    <a:schemeClr val="tx1"/>
                  </a:solidFill>
                </a:rPr>
                <a:t> </a:t>
              </a:r>
              <a:r>
                <a:rPr lang="en-US" altLang="ko-KR" sz="1333" b="1" dirty="0">
                  <a:solidFill>
                    <a:schemeClr val="tx1"/>
                  </a:solidFill>
                </a:rPr>
                <a:t>)</a:t>
              </a:r>
            </a:p>
            <a:p>
              <a:pPr>
                <a:lnSpc>
                  <a:spcPct val="125000"/>
                </a:lnSpc>
              </a:pPr>
              <a:endParaRPr lang="ko-KR" altLang="en-US" sz="1333" b="1" dirty="0">
                <a:solidFill>
                  <a:schemeClr val="tx1"/>
                </a:solidFill>
              </a:endParaRPr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9866313" y="7998029"/>
              <a:ext cx="7200154" cy="2160240"/>
            </a:xfrm>
            <a:prstGeom prst="roundRect">
              <a:avLst>
                <a:gd name="adj" fmla="val 7046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25000"/>
                </a:lnSpc>
              </a:pPr>
              <a:r>
                <a:rPr lang="en-US" altLang="ko-KR" sz="1333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Result</a:t>
              </a:r>
              <a:r>
                <a:rPr lang="ko-KR" altLang="en-US" sz="1333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</a:t>
              </a:r>
              <a:r>
                <a:rPr lang="en-US" altLang="ko-KR" sz="1333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= 120</a:t>
              </a:r>
              <a:endParaRPr lang="ko-KR" altLang="en-US" sz="1333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23728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F368F9-8288-4AE4-9ECC-BF29400F5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자료형</a:t>
            </a:r>
            <a:r>
              <a:rPr lang="en-US" altLang="ko-KR" dirty="0"/>
              <a:t>, Boolean</a:t>
            </a:r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3A6135-5EFC-43B2-86A2-8A0535EEA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Designed By L@rgo. ADSTORE</a:t>
            </a:r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70BB9B9-6FC1-43BA-878E-81498F804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C5A-9CF7-4A8D-A41D-9E74470054A5}" type="slidenum">
              <a:rPr lang="ko-KR" altLang="en-US" smtClean="0"/>
              <a:pPr/>
              <a:t>24</a:t>
            </a:fld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56D73A-875F-4622-B305-209D95C74E03}"/>
              </a:ext>
            </a:extLst>
          </p:cNvPr>
          <p:cNvSpPr txBox="1"/>
          <p:nvPr/>
        </p:nvSpPr>
        <p:spPr>
          <a:xfrm>
            <a:off x="547651" y="1740217"/>
            <a:ext cx="4722849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/>
              <a:t>불</a:t>
            </a:r>
            <a:r>
              <a:rPr lang="en-US" altLang="ko-KR" sz="2400" dirty="0"/>
              <a:t>(Boolean)</a:t>
            </a:r>
            <a:r>
              <a:rPr lang="ko-KR" altLang="en-US" sz="2400" dirty="0"/>
              <a:t>자료형이라는 것은 참</a:t>
            </a:r>
            <a:r>
              <a:rPr lang="en-US" altLang="ko-KR" sz="2400" dirty="0"/>
              <a:t>(True)</a:t>
            </a:r>
            <a:r>
              <a:rPr lang="ko-KR" altLang="en-US" sz="2400" dirty="0"/>
              <a:t>와 거짓</a:t>
            </a:r>
            <a:r>
              <a:rPr lang="en-US" altLang="ko-KR" sz="2400" dirty="0"/>
              <a:t>(False)</a:t>
            </a:r>
            <a:r>
              <a:rPr lang="ko-KR" altLang="en-US" sz="2400" dirty="0"/>
              <a:t>을 표현하기 위한 자료형이다</a:t>
            </a:r>
            <a:r>
              <a:rPr lang="en-US" altLang="ko-KR" sz="2400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/>
              <a:t>주로</a:t>
            </a:r>
            <a:r>
              <a:rPr lang="en-US" altLang="ko-KR" sz="2400" dirty="0"/>
              <a:t> </a:t>
            </a:r>
            <a:r>
              <a:rPr lang="ko-KR" altLang="en-US" sz="2400" dirty="0"/>
              <a:t>참은 </a:t>
            </a:r>
            <a:r>
              <a:rPr lang="en-US" altLang="ko-KR" sz="2400" dirty="0"/>
              <a:t>1</a:t>
            </a:r>
            <a:r>
              <a:rPr lang="ko-KR" altLang="en-US" sz="2400" dirty="0"/>
              <a:t>에 대응 하며 거짓은 </a:t>
            </a:r>
            <a:r>
              <a:rPr lang="en-US" altLang="ko-KR" sz="2400" dirty="0"/>
              <a:t>0</a:t>
            </a:r>
            <a:r>
              <a:rPr lang="ko-KR" altLang="en-US" sz="2400" dirty="0"/>
              <a:t>에 대응한다</a:t>
            </a:r>
            <a:r>
              <a:rPr lang="en-US" altLang="ko-KR" sz="24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/>
              <a:t>Boolean </a:t>
            </a:r>
            <a:r>
              <a:rPr lang="ko-KR" altLang="en-US" sz="2400" dirty="0"/>
              <a:t>자료형은 비교연산과 논리연산에 사용된다</a:t>
            </a:r>
            <a:r>
              <a:rPr lang="en-US" altLang="ko-KR" sz="2400" dirty="0"/>
              <a:t>.</a:t>
            </a:r>
          </a:p>
          <a:p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FF34ED1-B138-451E-A4E5-6B771C850E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1" y="1593890"/>
            <a:ext cx="6183348" cy="4578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4943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C89EB4-9A4B-4A71-869A-1CC85AD53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비교연산자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FB8809E-E9D4-4074-86F0-13B7AF2B9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Designed By L@rgo. ADSTORE</a:t>
            </a:r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8BE4545-7B6E-4144-8622-4A0DB8345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C5A-9CF7-4A8D-A41D-9E74470054A5}" type="slidenum">
              <a:rPr lang="ko-KR" altLang="en-US" smtClean="0"/>
              <a:pPr/>
              <a:t>25</a:t>
            </a:fld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F63922-3850-4BD2-A5AD-024C8A2117C9}"/>
              </a:ext>
            </a:extLst>
          </p:cNvPr>
          <p:cNvSpPr txBox="1"/>
          <p:nvPr/>
        </p:nvSpPr>
        <p:spPr>
          <a:xfrm>
            <a:off x="533401" y="1689658"/>
            <a:ext cx="5562599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/>
              <a:t>비교 연산자는 왼쪽 피연산자와 오른쪽 피연산자의 값을 비교하여 </a:t>
            </a:r>
            <a:r>
              <a:rPr lang="en-US" altLang="ko-KR" sz="2400" dirty="0" err="1"/>
              <a:t>boolean</a:t>
            </a:r>
            <a:r>
              <a:rPr lang="en-US" altLang="ko-KR" sz="2400" dirty="0"/>
              <a:t> </a:t>
            </a:r>
            <a:r>
              <a:rPr lang="ko-KR" altLang="en-US" sz="2400" dirty="0"/>
              <a:t>값으로 반환해주는 역할을 합니다</a:t>
            </a:r>
            <a:r>
              <a:rPr lang="en-US" altLang="ko-KR" sz="24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/>
              <a:t>간단히 말하면 값을 비교하여 참과 거짓을 구분합니다</a:t>
            </a:r>
            <a:r>
              <a:rPr lang="en-US" altLang="ko-KR" sz="24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/>
              <a:t>내일 배울 </a:t>
            </a:r>
            <a:r>
              <a:rPr lang="en-US" altLang="ko-KR" sz="2400" dirty="0"/>
              <a:t>if </a:t>
            </a:r>
            <a:r>
              <a:rPr lang="ko-KR" altLang="en-US" sz="2400" dirty="0"/>
              <a:t>조건문과 함께 가장 많이 사용됩니다</a:t>
            </a:r>
            <a:r>
              <a:rPr lang="en-US" altLang="ko-KR" sz="2400" dirty="0"/>
              <a:t>.</a:t>
            </a:r>
          </a:p>
          <a:p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1264051C-725E-44C9-B77A-BB1560808D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1501" y="1360788"/>
            <a:ext cx="2922299" cy="4964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8855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5EAC5DF-54AA-4544-93FD-8B51E2D38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Designed By L@rgo. ADSTORE</a:t>
            </a:r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2819132-B301-4FAF-81BA-D91ED12E1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C5A-9CF7-4A8D-A41D-9E74470054A5}" type="slidenum">
              <a:rPr lang="ko-KR" altLang="en-US" smtClean="0"/>
              <a:pPr/>
              <a:t>26</a:t>
            </a:fld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7694A18-6917-4885-8A96-116CFA6742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900" y="135732"/>
            <a:ext cx="9791700" cy="6586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7661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33B724-6046-472C-9D1E-F8F39D9F9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논리연산자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B23C116-E815-4F1C-87A5-EE21FFF51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Designed By L@rgo. ADSTORE</a:t>
            </a:r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D30320D-D59F-4C36-A5A1-007D63A4A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C5A-9CF7-4A8D-A41D-9E74470054A5}" type="slidenum">
              <a:rPr lang="ko-KR" altLang="en-US" smtClean="0"/>
              <a:pPr/>
              <a:t>27</a:t>
            </a:fld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B30387-9B76-4697-97CA-2ADFE8B26BEC}"/>
              </a:ext>
            </a:extLst>
          </p:cNvPr>
          <p:cNvSpPr txBox="1"/>
          <p:nvPr/>
        </p:nvSpPr>
        <p:spPr>
          <a:xfrm>
            <a:off x="259935" y="1630919"/>
            <a:ext cx="4824248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/>
              <a:t>비교연산이 각각의 값에 대한 </a:t>
            </a:r>
            <a:r>
              <a:rPr lang="ko-KR" altLang="en-US" sz="2400" dirty="0" err="1"/>
              <a:t>수치비교였다면</a:t>
            </a:r>
            <a:r>
              <a:rPr lang="ko-KR" altLang="en-US" sz="2400" dirty="0"/>
              <a:t> 논리 연산은 각 값의 논리적인 비교를 하게 됩니다</a:t>
            </a:r>
            <a:r>
              <a:rPr lang="en-US" altLang="ko-KR" sz="2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3434DC2-6A38-4551-B5FC-0C6846F167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935" y="3414794"/>
            <a:ext cx="7287207" cy="307522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8C9B44D-EA00-4407-B58C-7823E308D2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7142" y="3323493"/>
            <a:ext cx="3968740" cy="317697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249A544-A559-459E-89C3-96ED5943A674}"/>
              </a:ext>
            </a:extLst>
          </p:cNvPr>
          <p:cNvSpPr txBox="1"/>
          <p:nvPr/>
        </p:nvSpPr>
        <p:spPr>
          <a:xfrm>
            <a:off x="5497626" y="1459508"/>
            <a:ext cx="588423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/>
              <a:t>논리연산자에는 </a:t>
            </a:r>
            <a:r>
              <a:rPr lang="en-US" altLang="ko-KR" sz="2400" dirty="0"/>
              <a:t>“</a:t>
            </a:r>
            <a:r>
              <a:rPr lang="en-US" altLang="ko-KR" sz="2400" dirty="0" err="1"/>
              <a:t>and”,”or”,”not</a:t>
            </a:r>
            <a:r>
              <a:rPr lang="en-US" altLang="ko-KR" sz="2400" dirty="0"/>
              <a:t>”</a:t>
            </a:r>
            <a:r>
              <a:rPr lang="ko-KR" altLang="en-US" sz="2400" dirty="0"/>
              <a:t>이 있습니다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/>
              <a:t>여기서</a:t>
            </a:r>
            <a:r>
              <a:rPr lang="en-US" altLang="ko-KR" sz="2400" dirty="0"/>
              <a:t> 0</a:t>
            </a:r>
            <a:r>
              <a:rPr lang="ko-KR" altLang="en-US" sz="2400" dirty="0"/>
              <a:t>은 </a:t>
            </a:r>
            <a:r>
              <a:rPr lang="en-US" altLang="ko-KR" sz="2400" dirty="0"/>
              <a:t>False</a:t>
            </a:r>
            <a:r>
              <a:rPr lang="ko-KR" altLang="en-US" sz="2400" dirty="0"/>
              <a:t>를 의미</a:t>
            </a:r>
            <a:r>
              <a:rPr lang="en-US" altLang="ko-KR" sz="2400" dirty="0"/>
              <a:t>. 1</a:t>
            </a:r>
            <a:r>
              <a:rPr lang="ko-KR" altLang="en-US" sz="2400" dirty="0"/>
              <a:t>은 </a:t>
            </a:r>
            <a:r>
              <a:rPr lang="en-US" altLang="ko-KR" sz="2400" dirty="0"/>
              <a:t>True</a:t>
            </a:r>
            <a:r>
              <a:rPr lang="ko-KR" altLang="en-US" sz="2400" dirty="0"/>
              <a:t>를 의미합니다</a:t>
            </a:r>
            <a:r>
              <a:rPr lang="en-US" altLang="ko-KR" sz="2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357918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5F2BB3-3EF3-42DB-9233-F0AD8C7A1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논리 연산자 입력 예제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147E7CC-A4B0-4389-B4EC-D4C4644F2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Designed By L@rgo. ADSTORE</a:t>
            </a:r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6B645B3-DF5E-468E-A058-98DDCB570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C5A-9CF7-4A8D-A41D-9E74470054A5}" type="slidenum">
              <a:rPr lang="ko-KR" altLang="en-US" smtClean="0"/>
              <a:pPr/>
              <a:t>28</a:t>
            </a:fld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23F3F39-B7A6-4B41-B336-C9DE26014C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979" y="2485313"/>
            <a:ext cx="4179662" cy="294601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DCF4C12-0332-43D8-804D-59BB141D42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9000" y="2485313"/>
            <a:ext cx="4026186" cy="3104769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18EE5596-670C-4AC0-BD23-C453428566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0317" y="2972937"/>
            <a:ext cx="3413704" cy="1886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231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4F97E28-0E6B-4044-997D-7221EA715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Designed By L@rgo. ADSTORE</a:t>
            </a:r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ABD17E4-D0F9-49BE-A23F-EA06571FF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C5A-9CF7-4A8D-A41D-9E74470054A5}" type="slidenum">
              <a:rPr lang="ko-KR" altLang="en-US" smtClean="0"/>
              <a:pPr/>
              <a:t>29</a:t>
            </a:fld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14524E8-9327-402D-B498-9F6CA0FA69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772" y="330124"/>
            <a:ext cx="8104714" cy="617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791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CFBCDE-6CFF-4C8E-BB6D-42AE575CD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주석달기</a:t>
            </a:r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FD3ABD4-5DBD-4D4B-B56D-3244AB261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Designed By L@rgo. ADSTORE</a:t>
            </a:r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231C4C7-2FC7-4FCF-AF64-19658FF74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C5A-9CF7-4A8D-A41D-9E74470054A5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6" name="부제목 5">
            <a:extLst>
              <a:ext uri="{FF2B5EF4-FFF2-40B4-BE49-F238E27FC236}">
                <a16:creationId xmlns:a16="http://schemas.microsoft.com/office/drawing/2014/main" id="{FFACBDD8-6153-43A6-B443-55DA1197E162}"/>
              </a:ext>
            </a:extLst>
          </p:cNvPr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r>
              <a:rPr lang="ko-KR" altLang="en-US" dirty="0"/>
              <a:t>세종대학교 소프트웨어학과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C70110-F50F-486A-B7C2-188813174598}"/>
              </a:ext>
            </a:extLst>
          </p:cNvPr>
          <p:cNvSpPr txBox="1"/>
          <p:nvPr/>
        </p:nvSpPr>
        <p:spPr>
          <a:xfrm>
            <a:off x="629202" y="1642084"/>
            <a:ext cx="1095703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/>
              <a:t>Code</a:t>
            </a:r>
            <a:r>
              <a:rPr lang="ko-KR" altLang="en-US" sz="2400" dirty="0"/>
              <a:t>의</a:t>
            </a:r>
            <a:r>
              <a:rPr lang="en-US" altLang="ko-KR" sz="2400" dirty="0"/>
              <a:t> </a:t>
            </a:r>
            <a:r>
              <a:rPr lang="ko-KR" altLang="en-US" sz="2400" dirty="0"/>
              <a:t>양이 많거나 복잡하여 짧은 시간 내 이해하기 힘들 때 이해를 돕기 위해 주석이 필요합니다</a:t>
            </a:r>
            <a:r>
              <a:rPr lang="en-US" altLang="ko-KR" sz="2400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/>
              <a:t>주석 처리된 문장은 실행되지 않습니다</a:t>
            </a:r>
            <a:r>
              <a:rPr lang="en-US" altLang="ko-KR" sz="2400" dirty="0"/>
              <a:t>.</a:t>
            </a:r>
          </a:p>
          <a:p>
            <a:endParaRPr lang="en-US" altLang="ko-KR" sz="2400" dirty="0"/>
          </a:p>
          <a:p>
            <a:r>
              <a:rPr lang="en-US" altLang="ko-KR" sz="2400" dirty="0"/>
              <a:t>1 )</a:t>
            </a:r>
            <a:r>
              <a:rPr lang="ko-KR" altLang="en-US" sz="2400" dirty="0"/>
              <a:t>행 단위 주석</a:t>
            </a:r>
            <a:r>
              <a:rPr lang="en-US" altLang="ko-KR" sz="2400" dirty="0"/>
              <a:t>(#)				2) </a:t>
            </a:r>
            <a:r>
              <a:rPr lang="ko-KR" altLang="en-US" sz="2400" dirty="0"/>
              <a:t>열 단위 주석</a:t>
            </a:r>
            <a:r>
              <a:rPr lang="en-US" altLang="ko-KR" sz="2400" dirty="0"/>
              <a:t>(‘’’ , ”””)</a:t>
            </a:r>
            <a:endParaRPr lang="ko-KR" altLang="en-US" sz="24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0F7EC7E-6DC7-4380-976B-E9DF99B238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953" y="3925209"/>
            <a:ext cx="5230646" cy="212866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66431F8-4185-4FB5-AC20-BB950512BD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1887" y="3653111"/>
            <a:ext cx="4911972" cy="2949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478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Chapter 2. </a:t>
            </a:r>
            <a:r>
              <a:rPr lang="ko-KR" altLang="en-US" dirty="0"/>
              <a:t>변수</a:t>
            </a:r>
            <a:r>
              <a:rPr lang="en-US" altLang="ko-KR" dirty="0"/>
              <a:t>, </a:t>
            </a:r>
            <a:r>
              <a:rPr lang="ko-KR" altLang="en-US" dirty="0"/>
              <a:t>산술 연산</a:t>
            </a:r>
            <a:r>
              <a:rPr lang="en-US" altLang="ko-KR" dirty="0"/>
              <a:t>, </a:t>
            </a:r>
            <a:r>
              <a:rPr lang="ko-KR" altLang="en-US" dirty="0"/>
              <a:t>입출력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7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C00000"/>
                </a:solidFill>
              </a:rPr>
              <a:t>보기 문제 </a:t>
            </a:r>
            <a:r>
              <a:rPr lang="en-US" altLang="ko-KR" dirty="0">
                <a:solidFill>
                  <a:srgbClr val="C00000"/>
                </a:solidFill>
              </a:rPr>
              <a:t>: </a:t>
            </a:r>
            <a:r>
              <a:rPr lang="en-US" altLang="ko-KR" dirty="0"/>
              <a:t>Swap(</a:t>
            </a:r>
            <a:r>
              <a:rPr lang="ko-KR" altLang="en-US" dirty="0"/>
              <a:t>교환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&amp; </a:t>
            </a:r>
            <a:r>
              <a:rPr lang="ko-KR" altLang="en-US" dirty="0"/>
              <a:t>입출력 </a:t>
            </a:r>
            <a:r>
              <a:rPr lang="en-US" altLang="ko-KR" dirty="0"/>
              <a:t>: #1</a:t>
            </a:r>
            <a:endParaRPr lang="ko-KR" altLang="en-US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817043" y="1653020"/>
            <a:ext cx="4799052" cy="100813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ko-KR" altLang="en-US" sz="1333" b="1" dirty="0">
                <a:solidFill>
                  <a:schemeClr val="tx1"/>
                </a:solidFill>
                <a:latin typeface="+mn-ea"/>
              </a:rPr>
              <a:t>변수 </a:t>
            </a:r>
            <a:r>
              <a:rPr lang="en-US" altLang="ko-KR" sz="1333" b="1" dirty="0">
                <a:solidFill>
                  <a:schemeClr val="tx1"/>
                </a:solidFill>
                <a:latin typeface="+mn-ea"/>
              </a:rPr>
              <a:t>year</a:t>
            </a:r>
            <a:r>
              <a:rPr lang="ko-KR" altLang="en-US" sz="1333" b="1" dirty="0">
                <a:solidFill>
                  <a:schemeClr val="tx1"/>
                </a:solidFill>
                <a:latin typeface="+mn-ea"/>
              </a:rPr>
              <a:t>에 출생 년도를 입력 받아 나이를 계산하는 프로그램을 작성하라</a:t>
            </a:r>
            <a:r>
              <a:rPr lang="en-US" altLang="ko-KR" sz="1333" b="1" dirty="0">
                <a:solidFill>
                  <a:schemeClr val="tx1"/>
                </a:solidFill>
                <a:latin typeface="+mn-ea"/>
              </a:rPr>
              <a:t>. (</a:t>
            </a:r>
            <a:r>
              <a:rPr lang="ko-KR" altLang="en-US" sz="1333" b="1" dirty="0">
                <a:solidFill>
                  <a:schemeClr val="tx1"/>
                </a:solidFill>
                <a:latin typeface="+mn-ea"/>
              </a:rPr>
              <a:t>단</a:t>
            </a:r>
            <a:r>
              <a:rPr lang="en-US" altLang="ko-KR" sz="1333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333" b="1" dirty="0">
                <a:solidFill>
                  <a:schemeClr val="tx1"/>
                </a:solidFill>
                <a:latin typeface="+mn-ea"/>
              </a:rPr>
              <a:t>현재 </a:t>
            </a:r>
            <a:r>
              <a:rPr lang="en-US" altLang="ko-KR" sz="1333" b="1" dirty="0">
                <a:solidFill>
                  <a:schemeClr val="tx1"/>
                </a:solidFill>
                <a:latin typeface="+mn-ea"/>
              </a:rPr>
              <a:t>2019</a:t>
            </a:r>
            <a:r>
              <a:rPr lang="ko-KR" altLang="en-US" sz="1333" b="1" dirty="0">
                <a:solidFill>
                  <a:schemeClr val="tx1"/>
                </a:solidFill>
                <a:latin typeface="+mn-ea"/>
              </a:rPr>
              <a:t>년으로 가정하고</a:t>
            </a:r>
            <a:r>
              <a:rPr lang="en-US" altLang="ko-KR" sz="1333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333" b="1" dirty="0">
                <a:solidFill>
                  <a:schemeClr val="tx1"/>
                </a:solidFill>
                <a:latin typeface="+mn-ea"/>
              </a:rPr>
              <a:t>한국 나이로 계산한다</a:t>
            </a:r>
            <a:r>
              <a:rPr lang="en-US" altLang="ko-KR" sz="1333" b="1" dirty="0">
                <a:solidFill>
                  <a:schemeClr val="tx1"/>
                </a:solidFill>
                <a:latin typeface="+mn-ea"/>
              </a:rPr>
              <a:t>. </a:t>
            </a:r>
            <a:r>
              <a:rPr lang="ko-KR" altLang="en-US" sz="1333" b="1" dirty="0">
                <a:solidFill>
                  <a:schemeClr val="tx1"/>
                </a:solidFill>
                <a:latin typeface="+mn-ea"/>
              </a:rPr>
              <a:t>즉</a:t>
            </a:r>
            <a:r>
              <a:rPr lang="en-US" altLang="ko-KR" sz="1333" b="1" dirty="0">
                <a:solidFill>
                  <a:schemeClr val="tx1"/>
                </a:solidFill>
                <a:latin typeface="+mn-ea"/>
              </a:rPr>
              <a:t>, 2000</a:t>
            </a:r>
            <a:r>
              <a:rPr lang="ko-KR" altLang="en-US" sz="1333" b="1" dirty="0">
                <a:solidFill>
                  <a:schemeClr val="tx1"/>
                </a:solidFill>
                <a:latin typeface="+mn-ea"/>
              </a:rPr>
              <a:t>년생이면 </a:t>
            </a:r>
            <a:r>
              <a:rPr lang="en-US" altLang="ko-KR" sz="1333" b="1" dirty="0">
                <a:solidFill>
                  <a:schemeClr val="tx1"/>
                </a:solidFill>
                <a:latin typeface="+mn-ea"/>
              </a:rPr>
              <a:t>20</a:t>
            </a:r>
            <a:r>
              <a:rPr lang="ko-KR" altLang="en-US" sz="1333" b="1" dirty="0">
                <a:solidFill>
                  <a:schemeClr val="tx1"/>
                </a:solidFill>
                <a:latin typeface="+mn-ea"/>
              </a:rPr>
              <a:t>살로 계산한다</a:t>
            </a:r>
            <a:r>
              <a:rPr lang="en-US" altLang="ko-KR" sz="1333" b="1" dirty="0">
                <a:solidFill>
                  <a:schemeClr val="tx1"/>
                </a:solidFill>
                <a:latin typeface="+mn-ea"/>
              </a:rPr>
              <a:t>.)</a:t>
            </a:r>
          </a:p>
        </p:txBody>
      </p:sp>
      <p:sp>
        <p:nvSpPr>
          <p:cNvPr id="21" name="모서리가 둥근 직사각형 20"/>
          <p:cNvSpPr/>
          <p:nvPr/>
        </p:nvSpPr>
        <p:spPr>
          <a:xfrm>
            <a:off x="817043" y="2757132"/>
            <a:ext cx="4798904" cy="2495872"/>
          </a:xfrm>
          <a:prstGeom prst="roundRect">
            <a:avLst>
              <a:gd name="adj" fmla="val 704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25000"/>
              </a:lnSpc>
            </a:pPr>
            <a:r>
              <a:rPr lang="en-US" altLang="ko-KR" sz="1333" b="1" dirty="0">
                <a:solidFill>
                  <a:schemeClr val="tx1"/>
                </a:solidFill>
              </a:rPr>
              <a:t>year = </a:t>
            </a:r>
            <a:r>
              <a:rPr lang="en-US" altLang="ko-KR" sz="1333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altLang="ko-KR" sz="1333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(input</a:t>
            </a:r>
            <a:r>
              <a:rPr lang="en-US" altLang="ko-KR" sz="1333" b="1" dirty="0">
                <a:solidFill>
                  <a:schemeClr val="tx1"/>
                </a:solidFill>
              </a:rPr>
              <a:t>(“Your birth year ? = "))</a:t>
            </a:r>
          </a:p>
          <a:p>
            <a:pPr>
              <a:lnSpc>
                <a:spcPct val="125000"/>
              </a:lnSpc>
            </a:pPr>
            <a:endParaRPr lang="en-US" altLang="ko-KR" sz="1333" b="1" dirty="0">
              <a:solidFill>
                <a:schemeClr val="tx1"/>
              </a:solidFill>
            </a:endParaRPr>
          </a:p>
          <a:p>
            <a:pPr>
              <a:lnSpc>
                <a:spcPct val="125000"/>
              </a:lnSpc>
            </a:pPr>
            <a:endParaRPr lang="en-US" altLang="ko-KR" sz="1333" b="1" dirty="0">
              <a:solidFill>
                <a:schemeClr val="tx1"/>
              </a:solidFill>
            </a:endParaRPr>
          </a:p>
          <a:p>
            <a:pPr>
              <a:lnSpc>
                <a:spcPct val="125000"/>
              </a:lnSpc>
            </a:pPr>
            <a:endParaRPr lang="en-US" altLang="ko-KR" sz="1333" b="1" dirty="0">
              <a:solidFill>
                <a:schemeClr val="tx1"/>
              </a:solidFill>
            </a:endParaRPr>
          </a:p>
          <a:p>
            <a:pPr>
              <a:lnSpc>
                <a:spcPct val="125000"/>
              </a:lnSpc>
            </a:pPr>
            <a:endParaRPr lang="ko-KR" altLang="en-US" sz="1333" b="1" dirty="0">
              <a:solidFill>
                <a:schemeClr val="tx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817043" y="5348621"/>
            <a:ext cx="4798904" cy="1439716"/>
          </a:xfrm>
          <a:prstGeom prst="roundRect">
            <a:avLst>
              <a:gd name="adj" fmla="val 704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25000"/>
              </a:lnSpc>
            </a:pPr>
            <a:r>
              <a:rPr lang="en-US" altLang="ko-KR" sz="1333" b="1" dirty="0">
                <a:solidFill>
                  <a:schemeClr val="tx1"/>
                </a:solidFill>
              </a:rPr>
              <a:t>Your birth year? = </a:t>
            </a:r>
            <a:r>
              <a:rPr lang="en-US" altLang="ko-KR" sz="1333" b="1" dirty="0">
                <a:solidFill>
                  <a:schemeClr val="accent1">
                    <a:lumMod val="75000"/>
                  </a:schemeClr>
                </a:solidFill>
              </a:rPr>
              <a:t>2001</a:t>
            </a:r>
          </a:p>
          <a:p>
            <a:pPr>
              <a:lnSpc>
                <a:spcPct val="125000"/>
              </a:lnSpc>
            </a:pPr>
            <a:r>
              <a:rPr lang="en-US" altLang="ko-KR" sz="1333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 are 19 years old.</a:t>
            </a:r>
          </a:p>
        </p:txBody>
      </p:sp>
      <p:sp>
        <p:nvSpPr>
          <p:cNvPr id="23" name="모서리가 둥근 직사각형 22"/>
          <p:cNvSpPr/>
          <p:nvPr/>
        </p:nvSpPr>
        <p:spPr>
          <a:xfrm>
            <a:off x="6576352" y="1634774"/>
            <a:ext cx="4798606" cy="100813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>
              <a:lnSpc>
                <a:spcPct val="150000"/>
              </a:lnSpc>
            </a:pPr>
            <a:r>
              <a:rPr lang="ko-KR" altLang="en-US" sz="1333" b="1" dirty="0">
                <a:solidFill>
                  <a:schemeClr val="tx1"/>
                </a:solidFill>
                <a:latin typeface="+mn-ea"/>
              </a:rPr>
              <a:t>변수 </a:t>
            </a:r>
            <a:r>
              <a:rPr lang="en-US" altLang="ko-KR" sz="1333" b="1" dirty="0">
                <a:solidFill>
                  <a:schemeClr val="tx1"/>
                </a:solidFill>
                <a:latin typeface="+mn-ea"/>
              </a:rPr>
              <a:t>name</a:t>
            </a:r>
            <a:r>
              <a:rPr lang="ko-KR" altLang="en-US" sz="1333" b="1" dirty="0">
                <a:solidFill>
                  <a:schemeClr val="tx1"/>
                </a:solidFill>
                <a:latin typeface="+mn-ea"/>
              </a:rPr>
              <a:t>에 이름</a:t>
            </a:r>
            <a:r>
              <a:rPr lang="en-US" altLang="ko-KR" sz="1333" b="1" dirty="0">
                <a:solidFill>
                  <a:schemeClr val="tx1"/>
                </a:solidFill>
                <a:latin typeface="+mn-ea"/>
              </a:rPr>
              <a:t>, age</a:t>
            </a:r>
            <a:r>
              <a:rPr lang="ko-KR" altLang="en-US" sz="1333" b="1" dirty="0">
                <a:solidFill>
                  <a:schemeClr val="tx1"/>
                </a:solidFill>
                <a:latin typeface="+mn-ea"/>
              </a:rPr>
              <a:t>에 나이를 입력 받아 출생 년도를 계산하는 프로그램을 작성하라</a:t>
            </a:r>
            <a:r>
              <a:rPr lang="en-US" altLang="ko-KR" sz="1333" b="1" dirty="0">
                <a:solidFill>
                  <a:schemeClr val="tx1"/>
                </a:solidFill>
                <a:latin typeface="+mn-ea"/>
              </a:rPr>
              <a:t>. (</a:t>
            </a:r>
            <a:r>
              <a:rPr lang="ko-KR" altLang="en-US" sz="1333" b="1" dirty="0">
                <a:solidFill>
                  <a:schemeClr val="tx1"/>
                </a:solidFill>
                <a:latin typeface="+mn-ea"/>
              </a:rPr>
              <a:t>단</a:t>
            </a:r>
            <a:r>
              <a:rPr lang="en-US" altLang="ko-KR" sz="1333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333" b="1" dirty="0">
                <a:solidFill>
                  <a:schemeClr val="tx1"/>
                </a:solidFill>
                <a:latin typeface="+mn-ea"/>
              </a:rPr>
              <a:t>현재 </a:t>
            </a:r>
            <a:r>
              <a:rPr lang="en-US" altLang="ko-KR" sz="1333" b="1" dirty="0">
                <a:solidFill>
                  <a:schemeClr val="tx1"/>
                </a:solidFill>
                <a:latin typeface="+mn-ea"/>
              </a:rPr>
              <a:t>2019</a:t>
            </a:r>
            <a:r>
              <a:rPr lang="ko-KR" altLang="en-US" sz="1333" b="1" dirty="0">
                <a:solidFill>
                  <a:schemeClr val="tx1"/>
                </a:solidFill>
                <a:latin typeface="+mn-ea"/>
              </a:rPr>
              <a:t>년</a:t>
            </a:r>
            <a:r>
              <a:rPr lang="en-US" altLang="ko-KR" sz="1333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333" b="1" dirty="0">
                <a:solidFill>
                  <a:schemeClr val="tx1"/>
                </a:solidFill>
                <a:latin typeface="+mn-ea"/>
              </a:rPr>
              <a:t>한국 나이</a:t>
            </a:r>
            <a:r>
              <a:rPr lang="en-US" altLang="ko-KR" sz="1333" b="1" dirty="0">
                <a:solidFill>
                  <a:schemeClr val="tx1"/>
                </a:solidFill>
                <a:latin typeface="+mn-ea"/>
              </a:rPr>
              <a:t>)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6576336" y="2661152"/>
            <a:ext cx="4798622" cy="4108938"/>
            <a:chOff x="9866313" y="3992959"/>
            <a:chExt cx="7200154" cy="6165310"/>
          </a:xfrm>
        </p:grpSpPr>
        <p:sp>
          <p:nvSpPr>
            <p:cNvPr id="24" name="모서리가 둥근 직사각형 23"/>
            <p:cNvSpPr/>
            <p:nvPr/>
          </p:nvSpPr>
          <p:spPr>
            <a:xfrm>
              <a:off x="9866313" y="3992959"/>
              <a:ext cx="7200154" cy="3744963"/>
            </a:xfrm>
            <a:prstGeom prst="roundRect">
              <a:avLst>
                <a:gd name="adj" fmla="val 7046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25000"/>
                </a:lnSpc>
              </a:pPr>
              <a:r>
                <a:rPr lang="en-US" altLang="ko-KR" sz="1333" b="1" dirty="0">
                  <a:solidFill>
                    <a:schemeClr val="tx1"/>
                  </a:solidFill>
                </a:rPr>
                <a:t>name = </a:t>
              </a:r>
              <a:r>
                <a:rPr lang="en-US" altLang="ko-KR" sz="1333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input</a:t>
              </a:r>
              <a:r>
                <a:rPr lang="en-US" altLang="ko-KR" sz="1333" b="1" dirty="0">
                  <a:solidFill>
                    <a:schemeClr val="tx1"/>
                  </a:solidFill>
                </a:rPr>
                <a:t>(“What’s your name? = ")</a:t>
              </a:r>
            </a:p>
            <a:p>
              <a:pPr>
                <a:lnSpc>
                  <a:spcPct val="125000"/>
                </a:lnSpc>
              </a:pPr>
              <a:endParaRPr lang="en-US" altLang="ko-KR" sz="1333" b="1" dirty="0">
                <a:solidFill>
                  <a:schemeClr val="tx1"/>
                </a:solidFill>
              </a:endParaRPr>
            </a:p>
            <a:p>
              <a:pPr>
                <a:lnSpc>
                  <a:spcPct val="125000"/>
                </a:lnSpc>
              </a:pPr>
              <a:endParaRPr lang="en-US" altLang="ko-KR" sz="1333" b="1" dirty="0">
                <a:solidFill>
                  <a:schemeClr val="tx1"/>
                </a:solidFill>
              </a:endParaRPr>
            </a:p>
            <a:p>
              <a:pPr>
                <a:lnSpc>
                  <a:spcPct val="125000"/>
                </a:lnSpc>
              </a:pPr>
              <a:r>
                <a:rPr lang="en-US" altLang="ko-KR" sz="1333" b="1" dirty="0">
                  <a:solidFill>
                    <a:schemeClr val="tx1"/>
                  </a:solidFill>
                </a:rPr>
                <a:t>age = </a:t>
              </a:r>
              <a:r>
                <a:rPr lang="en-US" altLang="ko-KR" sz="1333" b="1" dirty="0" err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int</a:t>
              </a:r>
              <a:r>
                <a:rPr lang="en-US" altLang="ko-KR" sz="1333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(input</a:t>
              </a:r>
              <a:r>
                <a:rPr lang="en-US" altLang="ko-KR" sz="1333" b="1" dirty="0">
                  <a:solidFill>
                    <a:schemeClr val="tx1"/>
                  </a:solidFill>
                </a:rPr>
                <a:t>(“How old are you? = "))</a:t>
              </a:r>
            </a:p>
            <a:p>
              <a:pPr>
                <a:lnSpc>
                  <a:spcPct val="125000"/>
                </a:lnSpc>
              </a:pPr>
              <a:endParaRPr lang="en-US" altLang="ko-KR" sz="1333" b="1" dirty="0">
                <a:solidFill>
                  <a:schemeClr val="tx1"/>
                </a:solidFill>
              </a:endParaRPr>
            </a:p>
            <a:p>
              <a:pPr>
                <a:lnSpc>
                  <a:spcPct val="125000"/>
                </a:lnSpc>
              </a:pPr>
              <a:endParaRPr lang="en-US" altLang="ko-KR" sz="1333" b="1" dirty="0">
                <a:solidFill>
                  <a:schemeClr val="tx1"/>
                </a:solidFill>
              </a:endParaRPr>
            </a:p>
            <a:p>
              <a:pPr>
                <a:lnSpc>
                  <a:spcPct val="125000"/>
                </a:lnSpc>
              </a:pPr>
              <a:endParaRPr lang="en-US" altLang="ko-KR" sz="1333" b="1" dirty="0">
                <a:solidFill>
                  <a:schemeClr val="tx1"/>
                </a:solidFill>
              </a:endParaRP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9866313" y="7998029"/>
              <a:ext cx="7200154" cy="2160240"/>
            </a:xfrm>
            <a:prstGeom prst="roundRect">
              <a:avLst>
                <a:gd name="adj" fmla="val 7046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25000"/>
                </a:lnSpc>
              </a:pPr>
              <a:r>
                <a:rPr lang="en-US" altLang="ko-KR" sz="1333" b="1" dirty="0">
                  <a:solidFill>
                    <a:schemeClr val="tx1"/>
                  </a:solidFill>
                </a:rPr>
                <a:t>What’s your name? =</a:t>
              </a:r>
              <a:r>
                <a:rPr lang="en-US" altLang="ko-KR" sz="1333" b="1" dirty="0">
                  <a:solidFill>
                    <a:schemeClr val="accent1">
                      <a:lumMod val="75000"/>
                    </a:schemeClr>
                  </a:solidFill>
                </a:rPr>
                <a:t> Tesla</a:t>
              </a:r>
            </a:p>
            <a:p>
              <a:pPr>
                <a:lnSpc>
                  <a:spcPct val="125000"/>
                </a:lnSpc>
              </a:pPr>
              <a:r>
                <a:rPr lang="en-US" altLang="ko-KR" sz="1333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My name is Tesla.</a:t>
              </a:r>
            </a:p>
            <a:p>
              <a:pPr>
                <a:lnSpc>
                  <a:spcPct val="125000"/>
                </a:lnSpc>
              </a:pPr>
              <a:r>
                <a:rPr lang="en-US" altLang="ko-KR" sz="1333" b="1" dirty="0">
                  <a:solidFill>
                    <a:schemeClr val="tx1"/>
                  </a:solidFill>
                </a:rPr>
                <a:t>How old are you? = </a:t>
              </a:r>
              <a:r>
                <a:rPr lang="en-US" altLang="ko-KR" sz="1333" b="1" dirty="0">
                  <a:solidFill>
                    <a:schemeClr val="accent1">
                      <a:lumMod val="75000"/>
                    </a:schemeClr>
                  </a:solidFill>
                </a:rPr>
                <a:t>19</a:t>
              </a:r>
            </a:p>
            <a:p>
              <a:pPr>
                <a:lnSpc>
                  <a:spcPct val="125000"/>
                </a:lnSpc>
              </a:pPr>
              <a:r>
                <a:rPr lang="en-US" altLang="ko-KR" sz="1333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 am 19 years old.</a:t>
              </a:r>
            </a:p>
            <a:p>
              <a:pPr>
                <a:lnSpc>
                  <a:spcPct val="125000"/>
                </a:lnSpc>
              </a:pPr>
              <a:r>
                <a:rPr lang="en-US" altLang="ko-KR" sz="1333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Tesla’s birth year is 2001.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7EE99C00-2CE6-45F1-BC46-4409662A97D8}"/>
              </a:ext>
            </a:extLst>
          </p:cNvPr>
          <p:cNvSpPr txBox="1"/>
          <p:nvPr/>
        </p:nvSpPr>
        <p:spPr>
          <a:xfrm>
            <a:off x="4411964" y="3981828"/>
            <a:ext cx="3368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u="sng" dirty="0">
                <a:solidFill>
                  <a:srgbClr val="FF0000"/>
                </a:solidFill>
              </a:rPr>
              <a:t>포맷 코드 이용문제</a:t>
            </a:r>
          </a:p>
        </p:txBody>
      </p:sp>
    </p:spTree>
    <p:extLst>
      <p:ext uri="{BB962C8B-B14F-4D97-AF65-F5344CB8AC3E}">
        <p14:creationId xmlns:p14="http://schemas.microsoft.com/office/powerpoint/2010/main" val="313901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96C7B6-3E45-4483-B4F5-94828320B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 </a:t>
            </a:r>
            <a:r>
              <a:rPr lang="ko-KR" altLang="en-US" dirty="0" err="1"/>
              <a:t>포매팅</a:t>
            </a:r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B1871D7-EAE5-401A-B1F0-A8F47C802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Designed By L@rgo. ADSTORE</a:t>
            </a:r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164F5F9-80F9-4E89-AB20-392FFB1FF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C5A-9CF7-4A8D-A41D-9E74470054A5}" type="slidenum">
              <a:rPr lang="ko-KR" altLang="en-US" smtClean="0"/>
              <a:pPr/>
              <a:t>31</a:t>
            </a:fld>
            <a:endParaRPr lang="ko-KR" altLang="en-US" dirty="0"/>
          </a:p>
        </p:txBody>
      </p:sp>
      <p:sp>
        <p:nvSpPr>
          <p:cNvPr id="6" name="부제목 5">
            <a:extLst>
              <a:ext uri="{FF2B5EF4-FFF2-40B4-BE49-F238E27FC236}">
                <a16:creationId xmlns:a16="http://schemas.microsoft.com/office/drawing/2014/main" id="{D475A212-6BEF-4D4F-B5C8-CD9CE9DBDA92}"/>
              </a:ext>
            </a:extLst>
          </p:cNvPr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680FD1-D07A-4DEB-9092-5359C0229D18}"/>
              </a:ext>
            </a:extLst>
          </p:cNvPr>
          <p:cNvSpPr txBox="1"/>
          <p:nvPr/>
        </p:nvSpPr>
        <p:spPr>
          <a:xfrm>
            <a:off x="389164" y="1388712"/>
            <a:ext cx="10811667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한 값을 </a:t>
            </a:r>
            <a:r>
              <a:rPr lang="ko-KR" altLang="en-US" sz="2000" dirty="0" err="1"/>
              <a:t>바꾸어주어야할때</a:t>
            </a:r>
            <a:r>
              <a:rPr lang="ko-KR" altLang="en-US" sz="2000" dirty="0"/>
              <a:t> </a:t>
            </a:r>
            <a:r>
              <a:rPr lang="ko-KR" altLang="en-US" sz="2000" dirty="0" err="1"/>
              <a:t>포매팅을</a:t>
            </a:r>
            <a:r>
              <a:rPr lang="ko-KR" altLang="en-US" sz="2000" dirty="0"/>
              <a:t> 사용해줍니다</a:t>
            </a:r>
            <a:r>
              <a:rPr lang="en-US" altLang="ko-KR" sz="2000" dirty="0"/>
              <a:t>. </a:t>
            </a:r>
          </a:p>
          <a:p>
            <a:r>
              <a:rPr lang="ko-KR" altLang="en-US" sz="2400" dirty="0"/>
              <a:t>문자열 </a:t>
            </a:r>
            <a:r>
              <a:rPr lang="ko-KR" altLang="en-US" sz="2400" dirty="0" err="1"/>
              <a:t>포매팅이란</a:t>
            </a:r>
            <a:r>
              <a:rPr lang="ko-KR" altLang="en-US" sz="2400" dirty="0"/>
              <a:t> 문자열 내에 어떤 값을 </a:t>
            </a:r>
            <a:r>
              <a:rPr lang="ko-KR" altLang="en-US" sz="2400" b="1" u="sng" dirty="0">
                <a:solidFill>
                  <a:srgbClr val="FF0000"/>
                </a:solidFill>
              </a:rPr>
              <a:t>삽입</a:t>
            </a:r>
            <a:r>
              <a:rPr lang="ko-KR" altLang="en-US" sz="2400" dirty="0"/>
              <a:t>하는 방법입니다</a:t>
            </a:r>
            <a:r>
              <a:rPr lang="en-US" altLang="ko-KR" sz="2400" dirty="0"/>
              <a:t>. </a:t>
            </a:r>
          </a:p>
          <a:p>
            <a:endParaRPr lang="en-US" altLang="ko-KR" sz="2000" b="1" dirty="0"/>
          </a:p>
          <a:p>
            <a:pPr marL="457200" indent="-457200">
              <a:buAutoNum type="arabicPeriod"/>
            </a:pPr>
            <a:r>
              <a:rPr lang="ko-KR" altLang="en-US" sz="2000" b="1" dirty="0"/>
              <a:t>문자열 값을 나타내는 변수로 대입</a:t>
            </a:r>
            <a:endParaRPr lang="en-US" altLang="ko-KR" sz="2000" b="1" dirty="0"/>
          </a:p>
          <a:p>
            <a:endParaRPr lang="en-US" altLang="ko-KR" sz="2000" b="1" dirty="0"/>
          </a:p>
          <a:p>
            <a:r>
              <a:rPr lang="en-US" altLang="ko-KR" dirty="0"/>
              <a:t>&gt;&gt;&gt;number=“five”</a:t>
            </a:r>
          </a:p>
          <a:p>
            <a:r>
              <a:rPr lang="en-US" altLang="ko-KR" dirty="0"/>
              <a:t>&gt;&gt;&gt;”I eat %s apples.” % number</a:t>
            </a:r>
          </a:p>
          <a:p>
            <a:r>
              <a:rPr lang="en-US" altLang="ko-KR" dirty="0"/>
              <a:t>‘ I eat five apples’</a:t>
            </a:r>
          </a:p>
          <a:p>
            <a:endParaRPr lang="en-US" altLang="ko-KR" dirty="0"/>
          </a:p>
          <a:p>
            <a:r>
              <a:rPr lang="ko-KR" altLang="en-US" dirty="0"/>
              <a:t>앞서 썼던 문자열 </a:t>
            </a:r>
            <a:r>
              <a:rPr lang="ko-KR" altLang="en-US" dirty="0" err="1"/>
              <a:t>포맷코드인</a:t>
            </a:r>
            <a:r>
              <a:rPr lang="ko-KR" altLang="en-US" dirty="0"/>
              <a:t> </a:t>
            </a:r>
            <a:r>
              <a:rPr lang="en-US" altLang="ko-KR" dirty="0"/>
              <a:t>“%d”</a:t>
            </a:r>
            <a:r>
              <a:rPr lang="ko-KR" altLang="en-US" dirty="0"/>
              <a:t>가 아닌 </a:t>
            </a:r>
            <a:r>
              <a:rPr lang="en-US" altLang="ko-KR" dirty="0"/>
              <a:t>“%s”</a:t>
            </a:r>
            <a:r>
              <a:rPr lang="ko-KR" altLang="en-US" dirty="0"/>
              <a:t>를 사용해주었다</a:t>
            </a:r>
            <a:r>
              <a:rPr lang="en-US" altLang="ko-KR" dirty="0"/>
              <a:t>. </a:t>
            </a:r>
            <a:r>
              <a:rPr lang="ko-KR" altLang="en-US" dirty="0"/>
              <a:t>이는 숫자를 넣기 위해서는 </a:t>
            </a:r>
            <a:r>
              <a:rPr lang="en-US" altLang="ko-KR" dirty="0"/>
              <a:t>“%d”</a:t>
            </a:r>
            <a:r>
              <a:rPr lang="ko-KR" altLang="en-US" dirty="0"/>
              <a:t>를 사용해주고 문자열을 넣기 위해서는 </a:t>
            </a:r>
            <a:r>
              <a:rPr lang="en-US" altLang="ko-KR" dirty="0"/>
              <a:t>“%s”</a:t>
            </a:r>
            <a:r>
              <a:rPr lang="ko-KR" altLang="en-US" dirty="0"/>
              <a:t>를 </a:t>
            </a:r>
            <a:r>
              <a:rPr lang="ko-KR" altLang="en-US" dirty="0" err="1"/>
              <a:t>사용해주어야한다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sz="2000" b="1" dirty="0"/>
              <a:t>2. </a:t>
            </a:r>
            <a:r>
              <a:rPr lang="ko-KR" altLang="en-US" sz="2000" b="1" dirty="0"/>
              <a:t>숫자 값을 나타내는 변수로 대입</a:t>
            </a:r>
            <a:endParaRPr lang="en-US" altLang="ko-KR" sz="2000" b="1" dirty="0"/>
          </a:p>
          <a:p>
            <a:endParaRPr lang="en-US" altLang="ko-KR" dirty="0"/>
          </a:p>
          <a:p>
            <a:r>
              <a:rPr lang="en-US" altLang="ko-KR" dirty="0"/>
              <a:t>&gt;&gt;&gt;number=3</a:t>
            </a:r>
          </a:p>
          <a:p>
            <a:r>
              <a:rPr lang="en-US" altLang="ko-KR" dirty="0"/>
              <a:t>&gt;&gt;&gt;”I eat %d apples” %number</a:t>
            </a:r>
          </a:p>
          <a:p>
            <a:r>
              <a:rPr lang="en-US" altLang="ko-KR" dirty="0"/>
              <a:t>‘ I eat 3 apples’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53263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Chapter 2. </a:t>
            </a:r>
            <a:r>
              <a:rPr lang="ko-KR" altLang="en-US" dirty="0"/>
              <a:t>변수</a:t>
            </a:r>
            <a:r>
              <a:rPr lang="en-US" altLang="ko-KR" dirty="0"/>
              <a:t>, </a:t>
            </a:r>
            <a:r>
              <a:rPr lang="ko-KR" altLang="en-US" dirty="0"/>
              <a:t>산술 연산</a:t>
            </a:r>
            <a:r>
              <a:rPr lang="en-US" altLang="ko-KR" dirty="0"/>
              <a:t>, </a:t>
            </a:r>
            <a:r>
              <a:rPr lang="ko-KR" altLang="en-US" dirty="0"/>
              <a:t>입출력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7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C00000"/>
                </a:solidFill>
              </a:rPr>
              <a:t>보기 문제 </a:t>
            </a:r>
            <a:r>
              <a:rPr lang="en-US" altLang="ko-KR" dirty="0">
                <a:solidFill>
                  <a:srgbClr val="C00000"/>
                </a:solidFill>
              </a:rPr>
              <a:t>: </a:t>
            </a:r>
            <a:r>
              <a:rPr lang="en-US" altLang="ko-KR" dirty="0"/>
              <a:t>Swap(</a:t>
            </a:r>
            <a:r>
              <a:rPr lang="ko-KR" altLang="en-US" dirty="0"/>
              <a:t>교환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&amp; </a:t>
            </a:r>
            <a:r>
              <a:rPr lang="ko-KR" altLang="en-US" dirty="0"/>
              <a:t>입출력 </a:t>
            </a:r>
            <a:r>
              <a:rPr lang="en-US" altLang="ko-KR" dirty="0"/>
              <a:t>: #1</a:t>
            </a:r>
            <a:endParaRPr lang="ko-KR" altLang="en-US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817043" y="1653020"/>
            <a:ext cx="4799052" cy="100813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ko-KR" altLang="en-US" sz="1333" b="1" dirty="0">
                <a:solidFill>
                  <a:schemeClr val="tx1"/>
                </a:solidFill>
                <a:latin typeface="+mn-ea"/>
              </a:rPr>
              <a:t>변수 </a:t>
            </a:r>
            <a:r>
              <a:rPr lang="en-US" altLang="ko-KR" sz="1333" b="1" dirty="0">
                <a:solidFill>
                  <a:schemeClr val="tx1"/>
                </a:solidFill>
                <a:latin typeface="+mn-ea"/>
              </a:rPr>
              <a:t>year</a:t>
            </a:r>
            <a:r>
              <a:rPr lang="ko-KR" altLang="en-US" sz="1333" b="1" dirty="0">
                <a:solidFill>
                  <a:schemeClr val="tx1"/>
                </a:solidFill>
                <a:latin typeface="+mn-ea"/>
              </a:rPr>
              <a:t>에 출생 년도를 입력 받아 나이를 계산하는 프로그램을 작성하라</a:t>
            </a:r>
            <a:r>
              <a:rPr lang="en-US" altLang="ko-KR" sz="1333" b="1" dirty="0">
                <a:solidFill>
                  <a:schemeClr val="tx1"/>
                </a:solidFill>
                <a:latin typeface="+mn-ea"/>
              </a:rPr>
              <a:t>. (</a:t>
            </a:r>
            <a:r>
              <a:rPr lang="ko-KR" altLang="en-US" sz="1333" b="1" dirty="0">
                <a:solidFill>
                  <a:schemeClr val="tx1"/>
                </a:solidFill>
                <a:latin typeface="+mn-ea"/>
              </a:rPr>
              <a:t>단</a:t>
            </a:r>
            <a:r>
              <a:rPr lang="en-US" altLang="ko-KR" sz="1333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333" b="1" dirty="0">
                <a:solidFill>
                  <a:schemeClr val="tx1"/>
                </a:solidFill>
                <a:latin typeface="+mn-ea"/>
              </a:rPr>
              <a:t>현재 </a:t>
            </a:r>
            <a:r>
              <a:rPr lang="en-US" altLang="ko-KR" sz="1333" b="1" dirty="0">
                <a:solidFill>
                  <a:schemeClr val="tx1"/>
                </a:solidFill>
                <a:latin typeface="+mn-ea"/>
              </a:rPr>
              <a:t>2019</a:t>
            </a:r>
            <a:r>
              <a:rPr lang="ko-KR" altLang="en-US" sz="1333" b="1" dirty="0">
                <a:solidFill>
                  <a:schemeClr val="tx1"/>
                </a:solidFill>
                <a:latin typeface="+mn-ea"/>
              </a:rPr>
              <a:t>년으로 가정하고</a:t>
            </a:r>
            <a:r>
              <a:rPr lang="en-US" altLang="ko-KR" sz="1333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333" b="1" dirty="0">
                <a:solidFill>
                  <a:schemeClr val="tx1"/>
                </a:solidFill>
                <a:latin typeface="+mn-ea"/>
              </a:rPr>
              <a:t>한국 나이로 계산한다</a:t>
            </a:r>
            <a:r>
              <a:rPr lang="en-US" altLang="ko-KR" sz="1333" b="1" dirty="0">
                <a:solidFill>
                  <a:schemeClr val="tx1"/>
                </a:solidFill>
                <a:latin typeface="+mn-ea"/>
              </a:rPr>
              <a:t>. </a:t>
            </a:r>
            <a:r>
              <a:rPr lang="ko-KR" altLang="en-US" sz="1333" b="1" dirty="0">
                <a:solidFill>
                  <a:schemeClr val="tx1"/>
                </a:solidFill>
                <a:latin typeface="+mn-ea"/>
              </a:rPr>
              <a:t>즉</a:t>
            </a:r>
            <a:r>
              <a:rPr lang="en-US" altLang="ko-KR" sz="1333" b="1" dirty="0">
                <a:solidFill>
                  <a:schemeClr val="tx1"/>
                </a:solidFill>
                <a:latin typeface="+mn-ea"/>
              </a:rPr>
              <a:t>, 2000</a:t>
            </a:r>
            <a:r>
              <a:rPr lang="ko-KR" altLang="en-US" sz="1333" b="1" dirty="0">
                <a:solidFill>
                  <a:schemeClr val="tx1"/>
                </a:solidFill>
                <a:latin typeface="+mn-ea"/>
              </a:rPr>
              <a:t>년생이면 </a:t>
            </a:r>
            <a:r>
              <a:rPr lang="en-US" altLang="ko-KR" sz="1333" b="1" dirty="0">
                <a:solidFill>
                  <a:schemeClr val="tx1"/>
                </a:solidFill>
                <a:latin typeface="+mn-ea"/>
              </a:rPr>
              <a:t>20</a:t>
            </a:r>
            <a:r>
              <a:rPr lang="ko-KR" altLang="en-US" sz="1333" b="1" dirty="0">
                <a:solidFill>
                  <a:schemeClr val="tx1"/>
                </a:solidFill>
                <a:latin typeface="+mn-ea"/>
              </a:rPr>
              <a:t>살로 계산한다</a:t>
            </a:r>
            <a:r>
              <a:rPr lang="en-US" altLang="ko-KR" sz="1333" b="1" dirty="0">
                <a:solidFill>
                  <a:schemeClr val="tx1"/>
                </a:solidFill>
                <a:latin typeface="+mn-ea"/>
              </a:rPr>
              <a:t>.)</a:t>
            </a:r>
          </a:p>
        </p:txBody>
      </p:sp>
      <p:sp>
        <p:nvSpPr>
          <p:cNvPr id="21" name="모서리가 둥근 직사각형 20"/>
          <p:cNvSpPr/>
          <p:nvPr/>
        </p:nvSpPr>
        <p:spPr>
          <a:xfrm>
            <a:off x="817043" y="2757132"/>
            <a:ext cx="4798904" cy="2495872"/>
          </a:xfrm>
          <a:prstGeom prst="roundRect">
            <a:avLst>
              <a:gd name="adj" fmla="val 704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25000"/>
              </a:lnSpc>
            </a:pPr>
            <a:r>
              <a:rPr lang="en-US" altLang="ko-KR" sz="1333" b="1" dirty="0">
                <a:solidFill>
                  <a:schemeClr val="tx1"/>
                </a:solidFill>
              </a:rPr>
              <a:t>year = </a:t>
            </a:r>
            <a:r>
              <a:rPr lang="en-US" altLang="ko-KR" sz="1333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altLang="ko-KR" sz="1333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(input</a:t>
            </a:r>
            <a:r>
              <a:rPr lang="en-US" altLang="ko-KR" sz="1333" b="1" dirty="0">
                <a:solidFill>
                  <a:schemeClr val="tx1"/>
                </a:solidFill>
              </a:rPr>
              <a:t>(“Your birth year ? = "))</a:t>
            </a:r>
          </a:p>
          <a:p>
            <a:pPr>
              <a:lnSpc>
                <a:spcPct val="125000"/>
              </a:lnSpc>
            </a:pPr>
            <a:endParaRPr lang="en-US" altLang="ko-KR" sz="1333" b="1" dirty="0">
              <a:solidFill>
                <a:schemeClr val="tx1"/>
              </a:solidFill>
            </a:endParaRPr>
          </a:p>
          <a:p>
            <a:pPr>
              <a:lnSpc>
                <a:spcPct val="125000"/>
              </a:lnSpc>
            </a:pPr>
            <a:r>
              <a:rPr lang="en-US" altLang="ko-KR" sz="1333" b="1" dirty="0">
                <a:solidFill>
                  <a:schemeClr val="tx1"/>
                </a:solidFill>
              </a:rPr>
              <a:t>age = 2019 – year + 1</a:t>
            </a:r>
          </a:p>
          <a:p>
            <a:pPr>
              <a:lnSpc>
                <a:spcPct val="125000"/>
              </a:lnSpc>
            </a:pPr>
            <a:endParaRPr lang="en-US" altLang="ko-KR" sz="1333" b="1" dirty="0">
              <a:solidFill>
                <a:schemeClr val="tx1"/>
              </a:solidFill>
            </a:endParaRPr>
          </a:p>
          <a:p>
            <a:pPr>
              <a:lnSpc>
                <a:spcPct val="125000"/>
              </a:lnSpc>
            </a:pPr>
            <a:r>
              <a:rPr lang="en-US" altLang="ko-KR" sz="1333" b="1" dirty="0">
                <a:solidFill>
                  <a:schemeClr val="tx1"/>
                </a:solidFill>
              </a:rPr>
              <a:t>print(“You are %d years old.”, age)</a:t>
            </a:r>
            <a:endParaRPr lang="ko-KR" altLang="en-US" sz="1333" b="1" dirty="0">
              <a:solidFill>
                <a:schemeClr val="tx1"/>
              </a:solidFill>
            </a:endParaRPr>
          </a:p>
          <a:p>
            <a:pPr>
              <a:lnSpc>
                <a:spcPct val="125000"/>
              </a:lnSpc>
            </a:pPr>
            <a:endParaRPr lang="ko-KR" altLang="en-US" sz="1333" b="1" dirty="0">
              <a:solidFill>
                <a:schemeClr val="tx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817043" y="5348621"/>
            <a:ext cx="4798904" cy="1439716"/>
          </a:xfrm>
          <a:prstGeom prst="roundRect">
            <a:avLst>
              <a:gd name="adj" fmla="val 704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25000"/>
              </a:lnSpc>
            </a:pPr>
            <a:r>
              <a:rPr lang="en-US" altLang="ko-KR" sz="1333" b="1" dirty="0">
                <a:solidFill>
                  <a:schemeClr val="tx1"/>
                </a:solidFill>
              </a:rPr>
              <a:t>Your birth year? = 2001</a:t>
            </a:r>
          </a:p>
          <a:p>
            <a:pPr>
              <a:lnSpc>
                <a:spcPct val="125000"/>
              </a:lnSpc>
            </a:pPr>
            <a:r>
              <a:rPr lang="en-US" altLang="ko-KR" sz="1333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 are 19 years old.</a:t>
            </a:r>
          </a:p>
        </p:txBody>
      </p:sp>
      <p:sp>
        <p:nvSpPr>
          <p:cNvPr id="23" name="모서리가 둥근 직사각형 22"/>
          <p:cNvSpPr/>
          <p:nvPr/>
        </p:nvSpPr>
        <p:spPr>
          <a:xfrm>
            <a:off x="6576352" y="1634774"/>
            <a:ext cx="4798606" cy="100813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>
              <a:lnSpc>
                <a:spcPct val="150000"/>
              </a:lnSpc>
            </a:pPr>
            <a:r>
              <a:rPr lang="ko-KR" altLang="en-US" sz="1333" b="1" dirty="0">
                <a:solidFill>
                  <a:schemeClr val="tx1"/>
                </a:solidFill>
                <a:latin typeface="+mn-ea"/>
              </a:rPr>
              <a:t>변수 </a:t>
            </a:r>
            <a:r>
              <a:rPr lang="en-US" altLang="ko-KR" sz="1333" b="1" dirty="0">
                <a:solidFill>
                  <a:schemeClr val="tx1"/>
                </a:solidFill>
                <a:latin typeface="+mn-ea"/>
              </a:rPr>
              <a:t>name</a:t>
            </a:r>
            <a:r>
              <a:rPr lang="ko-KR" altLang="en-US" sz="1333" b="1" dirty="0">
                <a:solidFill>
                  <a:schemeClr val="tx1"/>
                </a:solidFill>
                <a:latin typeface="+mn-ea"/>
              </a:rPr>
              <a:t>에 이름</a:t>
            </a:r>
            <a:r>
              <a:rPr lang="en-US" altLang="ko-KR" sz="1333" b="1" dirty="0">
                <a:solidFill>
                  <a:schemeClr val="tx1"/>
                </a:solidFill>
                <a:latin typeface="+mn-ea"/>
              </a:rPr>
              <a:t>, age</a:t>
            </a:r>
            <a:r>
              <a:rPr lang="ko-KR" altLang="en-US" sz="1333" b="1" dirty="0">
                <a:solidFill>
                  <a:schemeClr val="tx1"/>
                </a:solidFill>
                <a:latin typeface="+mn-ea"/>
              </a:rPr>
              <a:t>에 나이를 입력 받아 출생 년도를 계산하는 프로그램을 작성하라</a:t>
            </a:r>
            <a:r>
              <a:rPr lang="en-US" altLang="ko-KR" sz="1333" b="1" dirty="0">
                <a:solidFill>
                  <a:schemeClr val="tx1"/>
                </a:solidFill>
                <a:latin typeface="+mn-ea"/>
              </a:rPr>
              <a:t>. (</a:t>
            </a:r>
            <a:r>
              <a:rPr lang="ko-KR" altLang="en-US" sz="1333" b="1" dirty="0">
                <a:solidFill>
                  <a:schemeClr val="tx1"/>
                </a:solidFill>
                <a:latin typeface="+mn-ea"/>
              </a:rPr>
              <a:t>단</a:t>
            </a:r>
            <a:r>
              <a:rPr lang="en-US" altLang="ko-KR" sz="1333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333" b="1" dirty="0">
                <a:solidFill>
                  <a:schemeClr val="tx1"/>
                </a:solidFill>
                <a:latin typeface="+mn-ea"/>
              </a:rPr>
              <a:t>현재 </a:t>
            </a:r>
            <a:r>
              <a:rPr lang="en-US" altLang="ko-KR" sz="1333" b="1" dirty="0">
                <a:solidFill>
                  <a:schemeClr val="tx1"/>
                </a:solidFill>
                <a:latin typeface="+mn-ea"/>
              </a:rPr>
              <a:t>2019</a:t>
            </a:r>
            <a:r>
              <a:rPr lang="ko-KR" altLang="en-US" sz="1333" b="1" dirty="0">
                <a:solidFill>
                  <a:schemeClr val="tx1"/>
                </a:solidFill>
                <a:latin typeface="+mn-ea"/>
              </a:rPr>
              <a:t>년</a:t>
            </a:r>
            <a:r>
              <a:rPr lang="en-US" altLang="ko-KR" sz="1333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333" b="1" dirty="0">
                <a:solidFill>
                  <a:schemeClr val="tx1"/>
                </a:solidFill>
                <a:latin typeface="+mn-ea"/>
              </a:rPr>
              <a:t>한국 나이</a:t>
            </a:r>
            <a:r>
              <a:rPr lang="en-US" altLang="ko-KR" sz="1333" b="1" dirty="0">
                <a:solidFill>
                  <a:schemeClr val="tx1"/>
                </a:solidFill>
                <a:latin typeface="+mn-ea"/>
              </a:rPr>
              <a:t>)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6576336" y="2738886"/>
            <a:ext cx="4798622" cy="4031204"/>
            <a:chOff x="9866313" y="4109596"/>
            <a:chExt cx="7200154" cy="6048673"/>
          </a:xfrm>
        </p:grpSpPr>
        <p:sp>
          <p:nvSpPr>
            <p:cNvPr id="24" name="모서리가 둥근 직사각형 23"/>
            <p:cNvSpPr/>
            <p:nvPr/>
          </p:nvSpPr>
          <p:spPr>
            <a:xfrm>
              <a:off x="9866313" y="4109596"/>
              <a:ext cx="7200154" cy="3744963"/>
            </a:xfrm>
            <a:prstGeom prst="roundRect">
              <a:avLst>
                <a:gd name="adj" fmla="val 7046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25000"/>
                </a:lnSpc>
              </a:pPr>
              <a:r>
                <a:rPr lang="en-US" altLang="ko-KR" sz="1333" b="1" dirty="0">
                  <a:solidFill>
                    <a:schemeClr val="tx1"/>
                  </a:solidFill>
                </a:rPr>
                <a:t>name = </a:t>
              </a:r>
              <a:r>
                <a:rPr lang="en-US" altLang="ko-KR" sz="1333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input</a:t>
              </a:r>
              <a:r>
                <a:rPr lang="en-US" altLang="ko-KR" sz="1333" b="1" dirty="0">
                  <a:solidFill>
                    <a:schemeClr val="tx1"/>
                  </a:solidFill>
                </a:rPr>
                <a:t>(“What’s your name? = ")</a:t>
              </a:r>
            </a:p>
            <a:p>
              <a:pPr>
                <a:lnSpc>
                  <a:spcPct val="125000"/>
                </a:lnSpc>
              </a:pPr>
              <a:r>
                <a:rPr lang="en-US" altLang="ko-KR" sz="1333" b="1" dirty="0">
                  <a:solidFill>
                    <a:schemeClr val="tx1"/>
                  </a:solidFill>
                </a:rPr>
                <a:t>print(“My name is %s.” %name)</a:t>
              </a:r>
            </a:p>
            <a:p>
              <a:pPr>
                <a:lnSpc>
                  <a:spcPct val="125000"/>
                </a:lnSpc>
              </a:pPr>
              <a:endParaRPr lang="en-US" altLang="ko-KR" sz="1333" b="1" dirty="0">
                <a:solidFill>
                  <a:schemeClr val="tx1"/>
                </a:solidFill>
              </a:endParaRPr>
            </a:p>
            <a:p>
              <a:pPr>
                <a:lnSpc>
                  <a:spcPct val="125000"/>
                </a:lnSpc>
              </a:pPr>
              <a:r>
                <a:rPr lang="en-US" altLang="ko-KR" sz="1333" b="1" dirty="0">
                  <a:solidFill>
                    <a:schemeClr val="tx1"/>
                  </a:solidFill>
                </a:rPr>
                <a:t>age = </a:t>
              </a:r>
              <a:r>
                <a:rPr lang="en-US" altLang="ko-KR" sz="1333" b="1" dirty="0" err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int</a:t>
              </a:r>
              <a:r>
                <a:rPr lang="en-US" altLang="ko-KR" sz="1333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(input</a:t>
              </a:r>
              <a:r>
                <a:rPr lang="en-US" altLang="ko-KR" sz="1333" b="1" dirty="0">
                  <a:solidFill>
                    <a:schemeClr val="tx1"/>
                  </a:solidFill>
                </a:rPr>
                <a:t>(“How old are you? = "))</a:t>
              </a:r>
            </a:p>
            <a:p>
              <a:pPr>
                <a:lnSpc>
                  <a:spcPct val="125000"/>
                </a:lnSpc>
              </a:pPr>
              <a:r>
                <a:rPr lang="en-US" altLang="ko-KR" sz="1333" b="1" dirty="0">
                  <a:solidFill>
                    <a:schemeClr val="tx1"/>
                  </a:solidFill>
                </a:rPr>
                <a:t>print(“I am %d years old.” %age)</a:t>
              </a:r>
            </a:p>
            <a:p>
              <a:pPr>
                <a:lnSpc>
                  <a:spcPct val="125000"/>
                </a:lnSpc>
              </a:pPr>
              <a:endParaRPr lang="en-US" altLang="ko-KR" sz="1333" b="1" dirty="0">
                <a:solidFill>
                  <a:schemeClr val="tx1"/>
                </a:solidFill>
              </a:endParaRPr>
            </a:p>
            <a:p>
              <a:pPr>
                <a:lnSpc>
                  <a:spcPct val="125000"/>
                </a:lnSpc>
              </a:pPr>
              <a:r>
                <a:rPr lang="en-US" altLang="ko-KR" sz="1333" b="1" dirty="0">
                  <a:solidFill>
                    <a:schemeClr val="tx1"/>
                  </a:solidFill>
                </a:rPr>
                <a:t>year = 2019 – age + 1</a:t>
              </a:r>
            </a:p>
            <a:p>
              <a:pPr>
                <a:lnSpc>
                  <a:spcPct val="125000"/>
                </a:lnSpc>
              </a:pPr>
              <a:r>
                <a:rPr lang="en-US" altLang="ko-KR" sz="1333" b="1" dirty="0">
                  <a:solidFill>
                    <a:schemeClr val="tx1"/>
                  </a:solidFill>
                </a:rPr>
                <a:t>print(“%s’s birth year is %d.”, %(name, year ))</a:t>
              </a: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9866313" y="7998029"/>
              <a:ext cx="7200154" cy="2160240"/>
            </a:xfrm>
            <a:prstGeom prst="roundRect">
              <a:avLst>
                <a:gd name="adj" fmla="val 7046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25000"/>
                </a:lnSpc>
              </a:pPr>
              <a:r>
                <a:rPr lang="en-US" altLang="ko-KR" sz="1333" b="1" dirty="0">
                  <a:solidFill>
                    <a:schemeClr val="tx1"/>
                  </a:solidFill>
                </a:rPr>
                <a:t>What’s your name? = Tesla</a:t>
              </a:r>
            </a:p>
            <a:p>
              <a:pPr>
                <a:lnSpc>
                  <a:spcPct val="125000"/>
                </a:lnSpc>
              </a:pPr>
              <a:r>
                <a:rPr lang="en-US" altLang="ko-KR" sz="1333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My name is Tesla.</a:t>
              </a:r>
            </a:p>
            <a:p>
              <a:pPr>
                <a:lnSpc>
                  <a:spcPct val="125000"/>
                </a:lnSpc>
              </a:pPr>
              <a:r>
                <a:rPr lang="en-US" altLang="ko-KR" sz="1333" b="1" dirty="0">
                  <a:solidFill>
                    <a:schemeClr val="tx1"/>
                  </a:solidFill>
                </a:rPr>
                <a:t>How old are you? = 19</a:t>
              </a:r>
            </a:p>
            <a:p>
              <a:pPr>
                <a:lnSpc>
                  <a:spcPct val="125000"/>
                </a:lnSpc>
              </a:pPr>
              <a:r>
                <a:rPr lang="en-US" altLang="ko-KR" sz="1333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 am 19 years old.</a:t>
              </a:r>
            </a:p>
            <a:p>
              <a:pPr>
                <a:lnSpc>
                  <a:spcPct val="125000"/>
                </a:lnSpc>
              </a:pPr>
              <a:r>
                <a:rPr lang="en-US" altLang="ko-KR" sz="1333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Tesla’s birth year is 2001.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41503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Chapter 2. </a:t>
            </a:r>
            <a:r>
              <a:rPr lang="ko-KR" altLang="en-US" dirty="0"/>
              <a:t>변수</a:t>
            </a:r>
            <a:r>
              <a:rPr lang="en-US" altLang="ko-KR" dirty="0"/>
              <a:t>, </a:t>
            </a:r>
            <a:r>
              <a:rPr lang="ko-KR" altLang="en-US" dirty="0"/>
              <a:t>산술 연산</a:t>
            </a:r>
            <a:r>
              <a:rPr lang="en-US" altLang="ko-KR" dirty="0"/>
              <a:t>, </a:t>
            </a:r>
            <a:r>
              <a:rPr lang="ko-KR" altLang="en-US" dirty="0"/>
              <a:t>입출력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7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보기 문제 </a:t>
            </a:r>
            <a:r>
              <a:rPr lang="en-US" altLang="ko-KR" dirty="0">
                <a:solidFill>
                  <a:srgbClr val="C00000"/>
                </a:solidFill>
              </a:rPr>
              <a:t>: </a:t>
            </a:r>
            <a:r>
              <a:rPr lang="en-US" altLang="ko-KR" dirty="0"/>
              <a:t>Swap(</a:t>
            </a:r>
            <a:r>
              <a:rPr lang="ko-KR" altLang="en-US" dirty="0"/>
              <a:t>교환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&amp; </a:t>
            </a:r>
            <a:r>
              <a:rPr lang="ko-KR" altLang="en-US" dirty="0"/>
              <a:t>입출력 </a:t>
            </a:r>
            <a:r>
              <a:rPr lang="en-US" altLang="ko-KR" dirty="0"/>
              <a:t>: #3</a:t>
            </a:r>
            <a:endParaRPr lang="ko-KR" altLang="en-US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817043" y="1653020"/>
            <a:ext cx="4799052" cy="100813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ko-KR" altLang="en-US" sz="1333" b="1" dirty="0">
                <a:solidFill>
                  <a:schemeClr val="tx1"/>
                </a:solidFill>
                <a:latin typeface="+mn-ea"/>
              </a:rPr>
              <a:t>곱셈 연산자를 사용하여 구구단 </a:t>
            </a:r>
            <a:r>
              <a:rPr lang="en-US" altLang="ko-KR" sz="1333" b="1" dirty="0">
                <a:solidFill>
                  <a:schemeClr val="tx1"/>
                </a:solidFill>
                <a:latin typeface="+mn-ea"/>
              </a:rPr>
              <a:t>2</a:t>
            </a:r>
            <a:r>
              <a:rPr lang="ko-KR" altLang="en-US" sz="1333" b="1" dirty="0">
                <a:solidFill>
                  <a:schemeClr val="tx1"/>
                </a:solidFill>
                <a:latin typeface="+mn-ea"/>
              </a:rPr>
              <a:t>단을 출력하는 프로그램을 작성하라</a:t>
            </a:r>
            <a:r>
              <a:rPr lang="en-US" altLang="ko-KR" sz="1333" b="1" dirty="0">
                <a:solidFill>
                  <a:schemeClr val="tx1"/>
                </a:solidFill>
                <a:latin typeface="+mn-ea"/>
              </a:rPr>
              <a:t>.</a:t>
            </a:r>
          </a:p>
        </p:txBody>
      </p:sp>
      <p:sp>
        <p:nvSpPr>
          <p:cNvPr id="21" name="모서리가 둥근 직사각형 20"/>
          <p:cNvSpPr/>
          <p:nvPr/>
        </p:nvSpPr>
        <p:spPr>
          <a:xfrm>
            <a:off x="817042" y="2757132"/>
            <a:ext cx="2687899" cy="4012958"/>
          </a:xfrm>
          <a:prstGeom prst="roundRect">
            <a:avLst>
              <a:gd name="adj" fmla="val 704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1333" b="1" dirty="0">
                <a:solidFill>
                  <a:schemeClr val="tx1"/>
                </a:solidFill>
              </a:rPr>
              <a:t>print(“x 2”)</a:t>
            </a:r>
            <a:endParaRPr lang="ko-KR" altLang="en-US" sz="1333" b="1" dirty="0">
              <a:solidFill>
                <a:schemeClr val="tx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3696474" y="2757133"/>
            <a:ext cx="1919473" cy="4031204"/>
          </a:xfrm>
          <a:prstGeom prst="roundRect">
            <a:avLst>
              <a:gd name="adj" fmla="val 704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1333" b="1" dirty="0">
                <a:solidFill>
                  <a:schemeClr val="tx1"/>
                </a:solidFill>
              </a:rPr>
              <a:t>x 2</a:t>
            </a:r>
          </a:p>
          <a:p>
            <a:pPr>
              <a:lnSpc>
                <a:spcPct val="150000"/>
              </a:lnSpc>
            </a:pPr>
            <a:r>
              <a:rPr lang="en-US" altLang="ko-KR" sz="1333" b="1" dirty="0">
                <a:solidFill>
                  <a:schemeClr val="tx1"/>
                </a:solidFill>
              </a:rPr>
              <a:t>2 x 1 = 2</a:t>
            </a:r>
          </a:p>
          <a:p>
            <a:pPr>
              <a:lnSpc>
                <a:spcPct val="150000"/>
              </a:lnSpc>
            </a:pPr>
            <a:r>
              <a:rPr lang="en-US" altLang="ko-KR" sz="1333" b="1" dirty="0">
                <a:solidFill>
                  <a:schemeClr val="tx1"/>
                </a:solidFill>
              </a:rPr>
              <a:t>2 x 2 = 4</a:t>
            </a:r>
          </a:p>
          <a:p>
            <a:pPr>
              <a:lnSpc>
                <a:spcPct val="150000"/>
              </a:lnSpc>
            </a:pPr>
            <a:r>
              <a:rPr lang="en-US" altLang="ko-KR" sz="1333" b="1" dirty="0">
                <a:solidFill>
                  <a:schemeClr val="tx1"/>
                </a:solidFill>
              </a:rPr>
              <a:t>2 x 3 = 6</a:t>
            </a:r>
            <a:endParaRPr lang="ko-KR" altLang="en-US" sz="1333" b="1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333" b="1" dirty="0">
                <a:solidFill>
                  <a:schemeClr val="tx1"/>
                </a:solidFill>
              </a:rPr>
              <a:t>2 x 4 = 8</a:t>
            </a:r>
          </a:p>
          <a:p>
            <a:pPr>
              <a:lnSpc>
                <a:spcPct val="150000"/>
              </a:lnSpc>
            </a:pPr>
            <a:r>
              <a:rPr lang="en-US" altLang="ko-KR" sz="1333" b="1" dirty="0">
                <a:solidFill>
                  <a:schemeClr val="tx1"/>
                </a:solidFill>
              </a:rPr>
              <a:t>2 x 5 = 10</a:t>
            </a:r>
          </a:p>
          <a:p>
            <a:pPr>
              <a:lnSpc>
                <a:spcPct val="150000"/>
              </a:lnSpc>
            </a:pPr>
            <a:r>
              <a:rPr lang="en-US" altLang="ko-KR" sz="1333" b="1" dirty="0">
                <a:solidFill>
                  <a:schemeClr val="tx1"/>
                </a:solidFill>
              </a:rPr>
              <a:t>2 x 6 = 12</a:t>
            </a:r>
            <a:endParaRPr lang="ko-KR" altLang="en-US" sz="1333" b="1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333" b="1" dirty="0">
                <a:solidFill>
                  <a:schemeClr val="tx1"/>
                </a:solidFill>
              </a:rPr>
              <a:t>2 x 7 = 14</a:t>
            </a:r>
          </a:p>
          <a:p>
            <a:pPr>
              <a:lnSpc>
                <a:spcPct val="150000"/>
              </a:lnSpc>
            </a:pPr>
            <a:r>
              <a:rPr lang="en-US" altLang="ko-KR" sz="1333" b="1" dirty="0">
                <a:solidFill>
                  <a:schemeClr val="tx1"/>
                </a:solidFill>
              </a:rPr>
              <a:t>2 x 8 = 16</a:t>
            </a:r>
          </a:p>
          <a:p>
            <a:pPr>
              <a:lnSpc>
                <a:spcPct val="150000"/>
              </a:lnSpc>
            </a:pPr>
            <a:r>
              <a:rPr lang="en-US" altLang="ko-KR" sz="1333" b="1" dirty="0">
                <a:solidFill>
                  <a:schemeClr val="tx1"/>
                </a:solidFill>
              </a:rPr>
              <a:t>2 x 9 = 18</a:t>
            </a:r>
            <a:endParaRPr lang="ko-KR" altLang="en-US" sz="1333" b="1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ko-KR" altLang="en-US" sz="1333" b="1" dirty="0">
              <a:solidFill>
                <a:schemeClr val="tx1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6576352" y="1634774"/>
            <a:ext cx="4798606" cy="100813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ko-KR" altLang="en-US" sz="1333" b="1" dirty="0">
                <a:solidFill>
                  <a:schemeClr val="tx1"/>
                </a:solidFill>
                <a:latin typeface="+mn-ea"/>
              </a:rPr>
              <a:t>변수 </a:t>
            </a:r>
            <a:r>
              <a:rPr lang="en-US" altLang="ko-KR" sz="1333" b="1" dirty="0">
                <a:solidFill>
                  <a:schemeClr val="tx1"/>
                </a:solidFill>
                <a:latin typeface="+mn-ea"/>
              </a:rPr>
              <a:t>n</a:t>
            </a:r>
            <a:r>
              <a:rPr lang="ko-KR" altLang="en-US" sz="1333" b="1" dirty="0">
                <a:solidFill>
                  <a:schemeClr val="tx1"/>
                </a:solidFill>
                <a:latin typeface="+mn-ea"/>
              </a:rPr>
              <a:t>에 </a:t>
            </a:r>
            <a:r>
              <a:rPr lang="en-US" altLang="ko-KR" sz="1333" b="1" dirty="0">
                <a:solidFill>
                  <a:schemeClr val="tx1"/>
                </a:solidFill>
                <a:latin typeface="+mn-ea"/>
              </a:rPr>
              <a:t>2~9 </a:t>
            </a:r>
            <a:r>
              <a:rPr lang="ko-KR" altLang="en-US" sz="1333" b="1" dirty="0">
                <a:solidFill>
                  <a:schemeClr val="tx1"/>
                </a:solidFill>
                <a:latin typeface="+mn-ea"/>
              </a:rPr>
              <a:t>까지의 </a:t>
            </a:r>
            <a:r>
              <a:rPr lang="ko-KR" altLang="en-US" sz="1333" b="1" dirty="0" err="1">
                <a:solidFill>
                  <a:schemeClr val="tx1"/>
                </a:solidFill>
                <a:latin typeface="+mn-ea"/>
              </a:rPr>
              <a:t>숫자중</a:t>
            </a:r>
            <a:r>
              <a:rPr lang="ko-KR" altLang="en-US" sz="1333" b="1" dirty="0">
                <a:solidFill>
                  <a:schemeClr val="tx1"/>
                </a:solidFill>
                <a:latin typeface="+mn-ea"/>
              </a:rPr>
              <a:t> 하나의 숫자를 입력 받아 구구단 </a:t>
            </a:r>
            <a:r>
              <a:rPr lang="en-US" altLang="ko-KR" sz="1333" b="1" dirty="0">
                <a:solidFill>
                  <a:schemeClr val="tx1"/>
                </a:solidFill>
                <a:latin typeface="+mn-ea"/>
              </a:rPr>
              <a:t>x n </a:t>
            </a:r>
            <a:r>
              <a:rPr lang="ko-KR" altLang="en-US" sz="1333" b="1" dirty="0">
                <a:solidFill>
                  <a:schemeClr val="tx1"/>
                </a:solidFill>
                <a:latin typeface="+mn-ea"/>
              </a:rPr>
              <a:t>단을 출력하는 프로그램을 작성하라</a:t>
            </a:r>
            <a:r>
              <a:rPr lang="en-US" altLang="ko-KR" sz="1333" b="1" dirty="0">
                <a:solidFill>
                  <a:schemeClr val="tx1"/>
                </a:solidFill>
                <a:latin typeface="+mn-ea"/>
              </a:rPr>
              <a:t>.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6576336" y="2738886"/>
            <a:ext cx="4798622" cy="4031204"/>
            <a:chOff x="9866313" y="4109596"/>
            <a:chExt cx="7200154" cy="6048673"/>
          </a:xfrm>
        </p:grpSpPr>
        <p:sp>
          <p:nvSpPr>
            <p:cNvPr id="24" name="모서리가 둥근 직사각형 23"/>
            <p:cNvSpPr/>
            <p:nvPr/>
          </p:nvSpPr>
          <p:spPr>
            <a:xfrm>
              <a:off x="9866313" y="4109596"/>
              <a:ext cx="4032250" cy="6048673"/>
            </a:xfrm>
            <a:prstGeom prst="roundRect">
              <a:avLst>
                <a:gd name="adj" fmla="val 7046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50000"/>
                </a:lnSpc>
              </a:pPr>
              <a:r>
                <a:rPr lang="en-US" altLang="ko-KR" sz="1333" b="1" dirty="0">
                  <a:solidFill>
                    <a:schemeClr val="tx1"/>
                  </a:solidFill>
                </a:rPr>
                <a:t>n = </a:t>
              </a:r>
              <a:r>
                <a:rPr lang="en-US" altLang="ko-KR" sz="1333" b="1" dirty="0" err="1">
                  <a:solidFill>
                    <a:schemeClr val="tx1"/>
                  </a:solidFill>
                </a:rPr>
                <a:t>int</a:t>
              </a:r>
              <a:r>
                <a:rPr lang="en-US" altLang="ko-KR" sz="1333" b="1" dirty="0">
                  <a:solidFill>
                    <a:schemeClr val="tx1"/>
                  </a:solidFill>
                </a:rPr>
                <a:t>(input(‘2~9 = ’))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333" b="1" dirty="0">
                  <a:solidFill>
                    <a:schemeClr val="tx1"/>
                  </a:solidFill>
                </a:rPr>
                <a:t>print()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333" b="1" dirty="0">
                  <a:solidFill>
                    <a:schemeClr val="tx1"/>
                  </a:solidFill>
                </a:rPr>
                <a:t>print(“x %d” %n)</a:t>
              </a:r>
              <a:endParaRPr lang="pt-BR" altLang="ko-KR" sz="1333" b="1" dirty="0">
                <a:solidFill>
                  <a:schemeClr val="tx1"/>
                </a:solidFill>
              </a:endParaRP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14186147" y="4136974"/>
              <a:ext cx="2880320" cy="6021295"/>
            </a:xfrm>
            <a:prstGeom prst="roundRect">
              <a:avLst>
                <a:gd name="adj" fmla="val 7046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50000"/>
                </a:lnSpc>
              </a:pPr>
              <a:r>
                <a:rPr lang="en-US" altLang="ko-KR" sz="1333" b="1" dirty="0">
                  <a:solidFill>
                    <a:schemeClr val="tx1"/>
                  </a:solidFill>
                </a:rPr>
                <a:t>2~9 =</a:t>
              </a:r>
              <a:r>
                <a:rPr lang="en-US" altLang="ko-KR" sz="1333" b="1" dirty="0">
                  <a:solidFill>
                    <a:srgbClr val="FF0000"/>
                  </a:solidFill>
                </a:rPr>
                <a:t> 3  </a:t>
              </a:r>
              <a:r>
                <a:rPr lang="en-US" altLang="ko-KR" sz="1333" b="1" dirty="0">
                  <a:solidFill>
                    <a:schemeClr val="tx1"/>
                  </a:solidFill>
                </a:rPr>
                <a:t>  # 3 </a:t>
              </a:r>
              <a:r>
                <a:rPr lang="ko-KR" altLang="en-US" sz="1333" b="1" dirty="0">
                  <a:solidFill>
                    <a:schemeClr val="tx1"/>
                  </a:solidFill>
                </a:rPr>
                <a:t>단</a:t>
              </a:r>
              <a:endParaRPr lang="en-US" altLang="ko-KR" sz="1333" b="1" dirty="0">
                <a:solidFill>
                  <a:schemeClr val="tx1"/>
                </a:solidFill>
              </a:endParaRPr>
            </a:p>
            <a:p>
              <a:pPr>
                <a:lnSpc>
                  <a:spcPct val="150000"/>
                </a:lnSpc>
              </a:pPr>
              <a:endParaRPr lang="en-US" altLang="ko-KR" sz="1333" b="1" dirty="0">
                <a:solidFill>
                  <a:schemeClr val="tx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333" b="1" dirty="0">
                  <a:solidFill>
                    <a:schemeClr val="tx1"/>
                  </a:solidFill>
                </a:rPr>
                <a:t>x 3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333" b="1" dirty="0">
                  <a:solidFill>
                    <a:schemeClr val="tx1"/>
                  </a:solidFill>
                </a:rPr>
                <a:t>3 x 1 = 3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333" b="1" dirty="0">
                  <a:solidFill>
                    <a:schemeClr val="tx1"/>
                  </a:solidFill>
                </a:rPr>
                <a:t>3 x 2 = 6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333" b="1" dirty="0">
                  <a:solidFill>
                    <a:schemeClr val="tx1"/>
                  </a:solidFill>
                </a:rPr>
                <a:t>3 x 3 = 9</a:t>
              </a:r>
              <a:endParaRPr lang="ko-KR" altLang="en-US" sz="1333" b="1" dirty="0">
                <a:solidFill>
                  <a:schemeClr val="tx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333" b="1" dirty="0">
                  <a:solidFill>
                    <a:schemeClr val="tx1"/>
                  </a:solidFill>
                </a:rPr>
                <a:t>3 x 4 = 12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333" b="1" dirty="0">
                  <a:solidFill>
                    <a:schemeClr val="tx1"/>
                  </a:solidFill>
                </a:rPr>
                <a:t>3 x 5 = 15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333" b="1" dirty="0">
                  <a:solidFill>
                    <a:schemeClr val="tx1"/>
                  </a:solidFill>
                </a:rPr>
                <a:t>3 x 6 = 18</a:t>
              </a:r>
              <a:endParaRPr lang="ko-KR" altLang="en-US" sz="1333" b="1" dirty="0">
                <a:solidFill>
                  <a:schemeClr val="tx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333" b="1" dirty="0">
                  <a:solidFill>
                    <a:schemeClr val="tx1"/>
                  </a:solidFill>
                </a:rPr>
                <a:t>3 x 7 = 21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333" b="1" dirty="0">
                  <a:solidFill>
                    <a:schemeClr val="tx1"/>
                  </a:solidFill>
                </a:rPr>
                <a:t>3 x 8 = 24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333" b="1" dirty="0">
                  <a:solidFill>
                    <a:schemeClr val="tx1"/>
                  </a:solidFill>
                </a:rPr>
                <a:t>3 x 9 = 27</a:t>
              </a:r>
              <a:endParaRPr lang="ko-KR" altLang="en-US" sz="1333" b="1" dirty="0">
                <a:solidFill>
                  <a:schemeClr val="tx1"/>
                </a:solidFill>
              </a:endParaRPr>
            </a:p>
            <a:p>
              <a:pPr>
                <a:lnSpc>
                  <a:spcPct val="150000"/>
                </a:lnSpc>
              </a:pPr>
              <a:endParaRPr lang="ko-KR" altLang="en-US" sz="1333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289892BB-CFA4-4B81-93EF-9C7B002DECA1}"/>
              </a:ext>
            </a:extLst>
          </p:cNvPr>
          <p:cNvSpPr txBox="1"/>
          <p:nvPr/>
        </p:nvSpPr>
        <p:spPr>
          <a:xfrm>
            <a:off x="6601890" y="4403403"/>
            <a:ext cx="26362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u="sng" dirty="0">
                <a:solidFill>
                  <a:srgbClr val="FF0000"/>
                </a:solidFill>
              </a:rPr>
              <a:t>포맷 코드 이용</a:t>
            </a:r>
          </a:p>
        </p:txBody>
      </p:sp>
    </p:spTree>
    <p:extLst>
      <p:ext uri="{BB962C8B-B14F-4D97-AF65-F5344CB8AC3E}">
        <p14:creationId xmlns:p14="http://schemas.microsoft.com/office/powerpoint/2010/main" val="3464422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Chapter 2. </a:t>
            </a:r>
            <a:r>
              <a:rPr lang="ko-KR" altLang="en-US" dirty="0"/>
              <a:t>변수</a:t>
            </a:r>
            <a:r>
              <a:rPr lang="en-US" altLang="ko-KR" dirty="0"/>
              <a:t>, </a:t>
            </a:r>
            <a:r>
              <a:rPr lang="ko-KR" altLang="en-US" dirty="0"/>
              <a:t>산술 연산</a:t>
            </a:r>
            <a:r>
              <a:rPr lang="en-US" altLang="ko-KR" dirty="0"/>
              <a:t>, </a:t>
            </a:r>
            <a:r>
              <a:rPr lang="ko-KR" altLang="en-US" dirty="0"/>
              <a:t>입출력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7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보기 문제 </a:t>
            </a:r>
            <a:r>
              <a:rPr lang="en-US" altLang="ko-KR" dirty="0">
                <a:solidFill>
                  <a:srgbClr val="C00000"/>
                </a:solidFill>
              </a:rPr>
              <a:t>: </a:t>
            </a:r>
            <a:r>
              <a:rPr lang="en-US" altLang="ko-KR" dirty="0"/>
              <a:t>Swap(</a:t>
            </a:r>
            <a:r>
              <a:rPr lang="ko-KR" altLang="en-US" dirty="0"/>
              <a:t>교환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&amp; </a:t>
            </a:r>
            <a:r>
              <a:rPr lang="ko-KR" altLang="en-US" dirty="0"/>
              <a:t>입출력 </a:t>
            </a:r>
            <a:r>
              <a:rPr lang="en-US" altLang="ko-KR" dirty="0"/>
              <a:t>: #3</a:t>
            </a:r>
            <a:endParaRPr lang="ko-KR" altLang="en-US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817043" y="1653020"/>
            <a:ext cx="4799052" cy="100813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ko-KR" altLang="en-US" sz="1333" b="1" dirty="0">
                <a:solidFill>
                  <a:schemeClr val="tx1"/>
                </a:solidFill>
                <a:latin typeface="+mn-ea"/>
              </a:rPr>
              <a:t>곱셈 연산자를 사용하여 구구단 </a:t>
            </a:r>
            <a:r>
              <a:rPr lang="en-US" altLang="ko-KR" sz="1333" b="1" dirty="0">
                <a:solidFill>
                  <a:schemeClr val="tx1"/>
                </a:solidFill>
                <a:latin typeface="+mn-ea"/>
              </a:rPr>
              <a:t>2</a:t>
            </a:r>
            <a:r>
              <a:rPr lang="ko-KR" altLang="en-US" sz="1333" b="1" dirty="0">
                <a:solidFill>
                  <a:schemeClr val="tx1"/>
                </a:solidFill>
                <a:latin typeface="+mn-ea"/>
              </a:rPr>
              <a:t>단을 출력하는 프로그램을 작성하라</a:t>
            </a:r>
            <a:r>
              <a:rPr lang="en-US" altLang="ko-KR" sz="1333" b="1" dirty="0">
                <a:solidFill>
                  <a:schemeClr val="tx1"/>
                </a:solidFill>
                <a:latin typeface="+mn-ea"/>
              </a:rPr>
              <a:t>.</a:t>
            </a:r>
          </a:p>
        </p:txBody>
      </p:sp>
      <p:sp>
        <p:nvSpPr>
          <p:cNvPr id="21" name="모서리가 둥근 직사각형 20"/>
          <p:cNvSpPr/>
          <p:nvPr/>
        </p:nvSpPr>
        <p:spPr>
          <a:xfrm>
            <a:off x="817042" y="2757132"/>
            <a:ext cx="2687899" cy="4012958"/>
          </a:xfrm>
          <a:prstGeom prst="roundRect">
            <a:avLst>
              <a:gd name="adj" fmla="val 704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1333" b="1" dirty="0">
                <a:solidFill>
                  <a:schemeClr val="tx1"/>
                </a:solidFill>
              </a:rPr>
              <a:t>print(“x 2”)</a:t>
            </a:r>
            <a:endParaRPr lang="pt-BR" altLang="ko-KR" sz="1333" b="1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pt-BR" altLang="ko-KR" sz="1333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print('2 x 1 =', 2*1)</a:t>
            </a:r>
          </a:p>
          <a:p>
            <a:pPr>
              <a:lnSpc>
                <a:spcPct val="150000"/>
              </a:lnSpc>
            </a:pPr>
            <a:r>
              <a:rPr lang="pt-BR" altLang="ko-KR" sz="1333" b="1" dirty="0">
                <a:solidFill>
                  <a:schemeClr val="tx1"/>
                </a:solidFill>
              </a:rPr>
              <a:t>print('2 x 2 =', 2*2)</a:t>
            </a:r>
          </a:p>
          <a:p>
            <a:pPr>
              <a:lnSpc>
                <a:spcPct val="150000"/>
              </a:lnSpc>
            </a:pPr>
            <a:r>
              <a:rPr lang="pt-BR" altLang="ko-KR" sz="1333" b="1" dirty="0">
                <a:solidFill>
                  <a:schemeClr val="tx1"/>
                </a:solidFill>
              </a:rPr>
              <a:t>print('2 x 3 =', 2*3)</a:t>
            </a:r>
          </a:p>
          <a:p>
            <a:pPr>
              <a:lnSpc>
                <a:spcPct val="150000"/>
              </a:lnSpc>
            </a:pPr>
            <a:r>
              <a:rPr lang="pt-BR" altLang="ko-KR" sz="1333" b="1" dirty="0">
                <a:solidFill>
                  <a:schemeClr val="tx1"/>
                </a:solidFill>
              </a:rPr>
              <a:t>print('2 x 4 =', 2*4)</a:t>
            </a:r>
          </a:p>
          <a:p>
            <a:pPr>
              <a:lnSpc>
                <a:spcPct val="150000"/>
              </a:lnSpc>
            </a:pPr>
            <a:r>
              <a:rPr lang="pt-BR" altLang="ko-KR" sz="1333" b="1" dirty="0">
                <a:solidFill>
                  <a:schemeClr val="tx1"/>
                </a:solidFill>
              </a:rPr>
              <a:t>print('2 x 5 =', 2*5)</a:t>
            </a:r>
          </a:p>
          <a:p>
            <a:pPr>
              <a:lnSpc>
                <a:spcPct val="150000"/>
              </a:lnSpc>
            </a:pPr>
            <a:r>
              <a:rPr lang="pt-BR" altLang="ko-KR" sz="1333" b="1" dirty="0">
                <a:solidFill>
                  <a:schemeClr val="tx1"/>
                </a:solidFill>
              </a:rPr>
              <a:t>print('2 x 6 =', 2*6)</a:t>
            </a:r>
          </a:p>
          <a:p>
            <a:pPr>
              <a:lnSpc>
                <a:spcPct val="150000"/>
              </a:lnSpc>
            </a:pPr>
            <a:r>
              <a:rPr lang="pt-BR" altLang="ko-KR" sz="1333" b="1" dirty="0">
                <a:solidFill>
                  <a:schemeClr val="tx1"/>
                </a:solidFill>
              </a:rPr>
              <a:t>print('2 x 7 =', 2*7)</a:t>
            </a:r>
          </a:p>
          <a:p>
            <a:pPr>
              <a:lnSpc>
                <a:spcPct val="150000"/>
              </a:lnSpc>
            </a:pPr>
            <a:r>
              <a:rPr lang="pt-BR" altLang="ko-KR" sz="1333" b="1" dirty="0">
                <a:solidFill>
                  <a:schemeClr val="tx1"/>
                </a:solidFill>
              </a:rPr>
              <a:t>print('2 x 8 =', 2*8)</a:t>
            </a:r>
          </a:p>
          <a:p>
            <a:pPr>
              <a:lnSpc>
                <a:spcPct val="150000"/>
              </a:lnSpc>
            </a:pPr>
            <a:r>
              <a:rPr lang="pt-BR" altLang="ko-KR" sz="1333" b="1" dirty="0">
                <a:solidFill>
                  <a:schemeClr val="tx1"/>
                </a:solidFill>
              </a:rPr>
              <a:t>print('2 x 9 =', 2*9)</a:t>
            </a:r>
            <a:endParaRPr lang="ko-KR" altLang="en-US" sz="1333" b="1" dirty="0">
              <a:solidFill>
                <a:schemeClr val="tx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3696474" y="2757133"/>
            <a:ext cx="1919473" cy="4031204"/>
          </a:xfrm>
          <a:prstGeom prst="roundRect">
            <a:avLst>
              <a:gd name="adj" fmla="val 704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1333" b="1" dirty="0">
                <a:solidFill>
                  <a:schemeClr val="tx1"/>
                </a:solidFill>
              </a:rPr>
              <a:t>x 2</a:t>
            </a:r>
          </a:p>
          <a:p>
            <a:pPr>
              <a:lnSpc>
                <a:spcPct val="150000"/>
              </a:lnSpc>
            </a:pPr>
            <a:r>
              <a:rPr lang="en-US" altLang="ko-KR" sz="1333" b="1" dirty="0">
                <a:solidFill>
                  <a:schemeClr val="tx1"/>
                </a:solidFill>
              </a:rPr>
              <a:t>2 x 1 = 2</a:t>
            </a:r>
          </a:p>
          <a:p>
            <a:pPr>
              <a:lnSpc>
                <a:spcPct val="150000"/>
              </a:lnSpc>
            </a:pPr>
            <a:r>
              <a:rPr lang="en-US" altLang="ko-KR" sz="1333" b="1" dirty="0">
                <a:solidFill>
                  <a:schemeClr val="tx1"/>
                </a:solidFill>
              </a:rPr>
              <a:t>2 x 2 = 4</a:t>
            </a:r>
          </a:p>
          <a:p>
            <a:pPr>
              <a:lnSpc>
                <a:spcPct val="150000"/>
              </a:lnSpc>
            </a:pPr>
            <a:r>
              <a:rPr lang="en-US" altLang="ko-KR" sz="1333" b="1" dirty="0">
                <a:solidFill>
                  <a:schemeClr val="tx1"/>
                </a:solidFill>
              </a:rPr>
              <a:t>2 x 3 = 6</a:t>
            </a:r>
            <a:endParaRPr lang="ko-KR" altLang="en-US" sz="1333" b="1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333" b="1" dirty="0">
                <a:solidFill>
                  <a:schemeClr val="tx1"/>
                </a:solidFill>
              </a:rPr>
              <a:t>2 x 4 = 8</a:t>
            </a:r>
          </a:p>
          <a:p>
            <a:pPr>
              <a:lnSpc>
                <a:spcPct val="150000"/>
              </a:lnSpc>
            </a:pPr>
            <a:r>
              <a:rPr lang="en-US" altLang="ko-KR" sz="1333" b="1" dirty="0">
                <a:solidFill>
                  <a:schemeClr val="tx1"/>
                </a:solidFill>
              </a:rPr>
              <a:t>2 x 5 = 10</a:t>
            </a:r>
          </a:p>
          <a:p>
            <a:pPr>
              <a:lnSpc>
                <a:spcPct val="150000"/>
              </a:lnSpc>
            </a:pPr>
            <a:r>
              <a:rPr lang="en-US" altLang="ko-KR" sz="1333" b="1" dirty="0">
                <a:solidFill>
                  <a:schemeClr val="tx1"/>
                </a:solidFill>
              </a:rPr>
              <a:t>2 x 6 = 12</a:t>
            </a:r>
            <a:endParaRPr lang="ko-KR" altLang="en-US" sz="1333" b="1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333" b="1" dirty="0">
                <a:solidFill>
                  <a:schemeClr val="tx1"/>
                </a:solidFill>
              </a:rPr>
              <a:t>2 x 7 = 14</a:t>
            </a:r>
          </a:p>
          <a:p>
            <a:pPr>
              <a:lnSpc>
                <a:spcPct val="150000"/>
              </a:lnSpc>
            </a:pPr>
            <a:r>
              <a:rPr lang="en-US" altLang="ko-KR" sz="1333" b="1" dirty="0">
                <a:solidFill>
                  <a:schemeClr val="tx1"/>
                </a:solidFill>
              </a:rPr>
              <a:t>2 x 8 = 16</a:t>
            </a:r>
          </a:p>
          <a:p>
            <a:pPr>
              <a:lnSpc>
                <a:spcPct val="150000"/>
              </a:lnSpc>
            </a:pPr>
            <a:r>
              <a:rPr lang="en-US" altLang="ko-KR" sz="1333" b="1" dirty="0">
                <a:solidFill>
                  <a:schemeClr val="tx1"/>
                </a:solidFill>
              </a:rPr>
              <a:t>2 x 9 = 18</a:t>
            </a:r>
            <a:endParaRPr lang="ko-KR" altLang="en-US" sz="1333" b="1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ko-KR" altLang="en-US" sz="1333" b="1" dirty="0">
              <a:solidFill>
                <a:schemeClr val="tx1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6576352" y="1634774"/>
            <a:ext cx="4798606" cy="100813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ko-KR" altLang="en-US" sz="1333" b="1" dirty="0">
                <a:solidFill>
                  <a:schemeClr val="tx1"/>
                </a:solidFill>
                <a:latin typeface="+mn-ea"/>
              </a:rPr>
              <a:t>변수 </a:t>
            </a:r>
            <a:r>
              <a:rPr lang="en-US" altLang="ko-KR" sz="1333" b="1" dirty="0">
                <a:solidFill>
                  <a:schemeClr val="tx1"/>
                </a:solidFill>
                <a:latin typeface="+mn-ea"/>
              </a:rPr>
              <a:t>n</a:t>
            </a:r>
            <a:r>
              <a:rPr lang="ko-KR" altLang="en-US" sz="1333" b="1" dirty="0">
                <a:solidFill>
                  <a:schemeClr val="tx1"/>
                </a:solidFill>
                <a:latin typeface="+mn-ea"/>
              </a:rPr>
              <a:t>에 </a:t>
            </a:r>
            <a:r>
              <a:rPr lang="en-US" altLang="ko-KR" sz="1333" b="1" dirty="0">
                <a:solidFill>
                  <a:schemeClr val="tx1"/>
                </a:solidFill>
                <a:latin typeface="+mn-ea"/>
              </a:rPr>
              <a:t>2~9 </a:t>
            </a:r>
            <a:r>
              <a:rPr lang="ko-KR" altLang="en-US" sz="1333" b="1" dirty="0">
                <a:solidFill>
                  <a:schemeClr val="tx1"/>
                </a:solidFill>
                <a:latin typeface="+mn-ea"/>
              </a:rPr>
              <a:t>까지의 숫자 중 하나의 숫자를 입력 받아 구구단 </a:t>
            </a:r>
            <a:r>
              <a:rPr lang="en-US" altLang="ko-KR" sz="1333" b="1" dirty="0">
                <a:solidFill>
                  <a:schemeClr val="tx1"/>
                </a:solidFill>
                <a:latin typeface="+mn-ea"/>
              </a:rPr>
              <a:t>x n </a:t>
            </a:r>
            <a:r>
              <a:rPr lang="ko-KR" altLang="en-US" sz="1333" b="1" dirty="0">
                <a:solidFill>
                  <a:schemeClr val="tx1"/>
                </a:solidFill>
                <a:latin typeface="+mn-ea"/>
              </a:rPr>
              <a:t>단을 출력하는 프로그램을 작성하라</a:t>
            </a:r>
            <a:r>
              <a:rPr lang="en-US" altLang="ko-KR" sz="1333" b="1" dirty="0">
                <a:solidFill>
                  <a:schemeClr val="tx1"/>
                </a:solidFill>
                <a:latin typeface="+mn-ea"/>
              </a:rPr>
              <a:t>.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6576336" y="2738886"/>
            <a:ext cx="4798622" cy="4031204"/>
            <a:chOff x="9866313" y="4109596"/>
            <a:chExt cx="7200154" cy="6048673"/>
          </a:xfrm>
        </p:grpSpPr>
        <p:sp>
          <p:nvSpPr>
            <p:cNvPr id="24" name="모서리가 둥근 직사각형 23"/>
            <p:cNvSpPr/>
            <p:nvPr/>
          </p:nvSpPr>
          <p:spPr>
            <a:xfrm>
              <a:off x="9866313" y="4109596"/>
              <a:ext cx="4032250" cy="6048673"/>
            </a:xfrm>
            <a:prstGeom prst="roundRect">
              <a:avLst>
                <a:gd name="adj" fmla="val 7046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50000"/>
                </a:lnSpc>
              </a:pPr>
              <a:r>
                <a:rPr lang="en-US" altLang="ko-KR" sz="1333" b="1" dirty="0">
                  <a:solidFill>
                    <a:schemeClr val="tx1"/>
                  </a:solidFill>
                </a:rPr>
                <a:t>n = </a:t>
              </a:r>
              <a:r>
                <a:rPr lang="en-US" altLang="ko-KR" sz="1333" b="1" dirty="0" err="1">
                  <a:solidFill>
                    <a:schemeClr val="tx1"/>
                  </a:solidFill>
                </a:rPr>
                <a:t>int</a:t>
              </a:r>
              <a:r>
                <a:rPr lang="en-US" altLang="ko-KR" sz="1333" b="1" dirty="0">
                  <a:solidFill>
                    <a:schemeClr val="tx1"/>
                  </a:solidFill>
                </a:rPr>
                <a:t>(input(‘2~9 = ’))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333" b="1" dirty="0">
                  <a:solidFill>
                    <a:schemeClr val="tx1"/>
                  </a:solidFill>
                </a:rPr>
                <a:t>print()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333" b="1" dirty="0">
                  <a:solidFill>
                    <a:schemeClr val="tx1"/>
                  </a:solidFill>
                </a:rPr>
                <a:t>print(“x %d”  %n)</a:t>
              </a:r>
            </a:p>
            <a:p>
              <a:pPr>
                <a:lnSpc>
                  <a:spcPct val="150000"/>
                </a:lnSpc>
              </a:pPr>
              <a:r>
                <a:rPr lang="pt-BR" altLang="ko-KR" sz="1333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print(‘%d x 1 = %d‘ %(n, n*1))</a:t>
              </a:r>
            </a:p>
            <a:p>
              <a:pPr>
                <a:lnSpc>
                  <a:spcPct val="150000"/>
                </a:lnSpc>
              </a:pPr>
              <a:r>
                <a:rPr lang="pt-BR" altLang="ko-KR" sz="1333" b="1" dirty="0">
                  <a:solidFill>
                    <a:schemeClr val="tx1"/>
                  </a:solidFill>
                </a:rPr>
                <a:t>print(‘%d x 2 = %d‘ %(n, n*2))</a:t>
              </a:r>
            </a:p>
            <a:p>
              <a:pPr>
                <a:lnSpc>
                  <a:spcPct val="150000"/>
                </a:lnSpc>
              </a:pPr>
              <a:r>
                <a:rPr lang="pt-BR" altLang="ko-KR" sz="1333" b="1" dirty="0">
                  <a:solidFill>
                    <a:schemeClr val="tx1"/>
                  </a:solidFill>
                </a:rPr>
                <a:t>print(‘%d x 3 = %d‘ %(n, n*3))</a:t>
              </a:r>
            </a:p>
            <a:p>
              <a:pPr>
                <a:lnSpc>
                  <a:spcPct val="150000"/>
                </a:lnSpc>
              </a:pPr>
              <a:r>
                <a:rPr lang="pt-BR" altLang="ko-KR" sz="1333" b="1" dirty="0">
                  <a:solidFill>
                    <a:schemeClr val="tx1"/>
                  </a:solidFill>
                </a:rPr>
                <a:t>print(‘%d x 4 = %d‘ %(n, n*4))</a:t>
              </a:r>
            </a:p>
            <a:p>
              <a:pPr>
                <a:lnSpc>
                  <a:spcPct val="150000"/>
                </a:lnSpc>
              </a:pPr>
              <a:r>
                <a:rPr lang="pt-BR" altLang="ko-KR" sz="1333" b="1" dirty="0">
                  <a:solidFill>
                    <a:schemeClr val="tx1"/>
                  </a:solidFill>
                </a:rPr>
                <a:t>print(‘%d x 5 = %d‘ %(n, n*5))</a:t>
              </a:r>
            </a:p>
            <a:p>
              <a:pPr>
                <a:lnSpc>
                  <a:spcPct val="150000"/>
                </a:lnSpc>
              </a:pPr>
              <a:r>
                <a:rPr lang="pt-BR" altLang="ko-KR" sz="1333" b="1" dirty="0">
                  <a:solidFill>
                    <a:schemeClr val="tx1"/>
                  </a:solidFill>
                </a:rPr>
                <a:t>print(‘%d x 6 = %d‘ %(n, n*6))</a:t>
              </a:r>
            </a:p>
            <a:p>
              <a:pPr>
                <a:lnSpc>
                  <a:spcPct val="150000"/>
                </a:lnSpc>
              </a:pPr>
              <a:r>
                <a:rPr lang="pt-BR" altLang="ko-KR" sz="1333" b="1" dirty="0">
                  <a:solidFill>
                    <a:schemeClr val="tx1"/>
                  </a:solidFill>
                </a:rPr>
                <a:t>print(‘%d x 7 = %d‘ %(n, n*7))</a:t>
              </a:r>
            </a:p>
            <a:p>
              <a:pPr>
                <a:lnSpc>
                  <a:spcPct val="150000"/>
                </a:lnSpc>
              </a:pPr>
              <a:r>
                <a:rPr lang="pt-BR" altLang="ko-KR" sz="1333" b="1" dirty="0">
                  <a:solidFill>
                    <a:schemeClr val="tx1"/>
                  </a:solidFill>
                </a:rPr>
                <a:t>print(‘%d x 8 = %d‘ %(n, n*8))</a:t>
              </a:r>
            </a:p>
            <a:p>
              <a:pPr>
                <a:lnSpc>
                  <a:spcPct val="150000"/>
                </a:lnSpc>
              </a:pPr>
              <a:r>
                <a:rPr lang="pt-BR" altLang="ko-KR" sz="1333" b="1" dirty="0">
                  <a:solidFill>
                    <a:schemeClr val="tx1"/>
                  </a:solidFill>
                </a:rPr>
                <a:t>print(‘%d x 9 = %d‘ %(n, n*9))</a:t>
              </a: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14186147" y="4136974"/>
              <a:ext cx="2880320" cy="6021295"/>
            </a:xfrm>
            <a:prstGeom prst="roundRect">
              <a:avLst>
                <a:gd name="adj" fmla="val 7046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50000"/>
                </a:lnSpc>
              </a:pPr>
              <a:r>
                <a:rPr lang="en-US" altLang="ko-KR" sz="1333" b="1" dirty="0">
                  <a:solidFill>
                    <a:schemeClr val="tx1"/>
                  </a:solidFill>
                </a:rPr>
                <a:t>2~9 = </a:t>
              </a:r>
              <a:r>
                <a:rPr lang="en-US" altLang="ko-KR" sz="1333" b="1" dirty="0">
                  <a:solidFill>
                    <a:schemeClr val="accent1">
                      <a:lumMod val="75000"/>
                    </a:schemeClr>
                  </a:solidFill>
                </a:rPr>
                <a:t>3</a:t>
              </a:r>
              <a:r>
                <a:rPr lang="en-US" altLang="ko-KR" sz="1333" b="1" dirty="0">
                  <a:solidFill>
                    <a:schemeClr val="tx1"/>
                  </a:solidFill>
                </a:rPr>
                <a:t>    # 3 </a:t>
              </a:r>
              <a:r>
                <a:rPr lang="ko-KR" altLang="en-US" sz="1333" b="1" dirty="0">
                  <a:solidFill>
                    <a:schemeClr val="tx1"/>
                  </a:solidFill>
                </a:rPr>
                <a:t>단</a:t>
              </a:r>
              <a:endParaRPr lang="en-US" altLang="ko-KR" sz="1333" b="1" dirty="0">
                <a:solidFill>
                  <a:schemeClr val="tx1"/>
                </a:solidFill>
              </a:endParaRPr>
            </a:p>
            <a:p>
              <a:pPr>
                <a:lnSpc>
                  <a:spcPct val="150000"/>
                </a:lnSpc>
              </a:pPr>
              <a:endParaRPr lang="en-US" altLang="ko-KR" sz="1333" b="1" dirty="0">
                <a:solidFill>
                  <a:schemeClr val="tx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333" b="1" dirty="0">
                  <a:solidFill>
                    <a:schemeClr val="tx1"/>
                  </a:solidFill>
                </a:rPr>
                <a:t>x 3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333" b="1" dirty="0">
                  <a:solidFill>
                    <a:schemeClr val="tx1"/>
                  </a:solidFill>
                </a:rPr>
                <a:t>3 x 1 = 3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333" b="1" dirty="0">
                  <a:solidFill>
                    <a:schemeClr val="tx1"/>
                  </a:solidFill>
                </a:rPr>
                <a:t>3 x 2 = 6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333" b="1" dirty="0">
                  <a:solidFill>
                    <a:schemeClr val="tx1"/>
                  </a:solidFill>
                </a:rPr>
                <a:t>3 x 3 = 9</a:t>
              </a:r>
              <a:endParaRPr lang="ko-KR" altLang="en-US" sz="1333" b="1" dirty="0">
                <a:solidFill>
                  <a:schemeClr val="tx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333" b="1" dirty="0">
                  <a:solidFill>
                    <a:schemeClr val="tx1"/>
                  </a:solidFill>
                </a:rPr>
                <a:t>3 x 4 = 12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333" b="1" dirty="0">
                  <a:solidFill>
                    <a:schemeClr val="tx1"/>
                  </a:solidFill>
                </a:rPr>
                <a:t>3 x 5 = 15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333" b="1" dirty="0">
                  <a:solidFill>
                    <a:schemeClr val="tx1"/>
                  </a:solidFill>
                </a:rPr>
                <a:t>3 x 6 = 18</a:t>
              </a:r>
              <a:endParaRPr lang="ko-KR" altLang="en-US" sz="1333" b="1" dirty="0">
                <a:solidFill>
                  <a:schemeClr val="tx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333" b="1" dirty="0">
                  <a:solidFill>
                    <a:schemeClr val="tx1"/>
                  </a:solidFill>
                </a:rPr>
                <a:t>3 x 7 = 21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333" b="1" dirty="0">
                  <a:solidFill>
                    <a:schemeClr val="tx1"/>
                  </a:solidFill>
                </a:rPr>
                <a:t>3 x 8 = 24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333" b="1" dirty="0">
                  <a:solidFill>
                    <a:schemeClr val="tx1"/>
                  </a:solidFill>
                </a:rPr>
                <a:t>3 x 9 = 27</a:t>
              </a:r>
              <a:endParaRPr lang="ko-KR" altLang="en-US" sz="1333" b="1" dirty="0">
                <a:solidFill>
                  <a:schemeClr val="tx1"/>
                </a:solidFill>
              </a:endParaRPr>
            </a:p>
            <a:p>
              <a:pPr>
                <a:lnSpc>
                  <a:spcPct val="150000"/>
                </a:lnSpc>
              </a:pPr>
              <a:endParaRPr lang="ko-KR" altLang="en-US" sz="1333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57768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Chapter 2. </a:t>
            </a:r>
            <a:r>
              <a:rPr lang="ko-KR" altLang="en-US" dirty="0"/>
              <a:t>변수</a:t>
            </a:r>
            <a:r>
              <a:rPr lang="en-US" altLang="ko-KR" dirty="0"/>
              <a:t>, </a:t>
            </a:r>
            <a:r>
              <a:rPr lang="ko-KR" altLang="en-US" dirty="0"/>
              <a:t>산술 연산</a:t>
            </a:r>
            <a:r>
              <a:rPr lang="en-US" altLang="ko-KR" dirty="0"/>
              <a:t>, </a:t>
            </a:r>
            <a:r>
              <a:rPr lang="ko-KR" altLang="en-US" dirty="0"/>
              <a:t>입출력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7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도전 문제 </a:t>
            </a:r>
            <a:r>
              <a:rPr lang="en-US" altLang="ko-KR" dirty="0">
                <a:solidFill>
                  <a:srgbClr val="C00000"/>
                </a:solidFill>
              </a:rPr>
              <a:t>: </a:t>
            </a:r>
            <a:r>
              <a:rPr lang="ko-KR" altLang="en-US" dirty="0"/>
              <a:t>변수</a:t>
            </a:r>
            <a:r>
              <a:rPr lang="en-US" altLang="ko-KR" dirty="0"/>
              <a:t>, </a:t>
            </a:r>
            <a:r>
              <a:rPr lang="ko-KR" altLang="en-US" dirty="0"/>
              <a:t>산술 연산</a:t>
            </a:r>
            <a:r>
              <a:rPr lang="en-US" altLang="ko-KR" dirty="0"/>
              <a:t>, </a:t>
            </a:r>
            <a:r>
              <a:rPr lang="ko-KR" altLang="en-US" dirty="0"/>
              <a:t>입출력</a:t>
            </a:r>
            <a:r>
              <a:rPr lang="ko-KR" altLang="en-US" dirty="0">
                <a:solidFill>
                  <a:srgbClr val="C00000"/>
                </a:solidFill>
              </a:rPr>
              <a:t> </a:t>
            </a:r>
            <a:r>
              <a:rPr lang="en-US" altLang="ko-KR" dirty="0"/>
              <a:t>#1, #2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817043" y="1653020"/>
            <a:ext cx="4799052" cy="100813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ko-KR" altLang="en-US" sz="1333" b="1" dirty="0">
                <a:solidFill>
                  <a:schemeClr val="tx1"/>
                </a:solidFill>
                <a:latin typeface="+mn-ea"/>
              </a:rPr>
              <a:t>초</a:t>
            </a:r>
            <a:r>
              <a:rPr lang="en-US" altLang="ko-KR" sz="1333" b="1" dirty="0">
                <a:solidFill>
                  <a:schemeClr val="tx1"/>
                </a:solidFill>
                <a:latin typeface="+mn-ea"/>
              </a:rPr>
              <a:t>(second) </a:t>
            </a:r>
            <a:r>
              <a:rPr lang="ko-KR" altLang="en-US" sz="1333" b="1" dirty="0">
                <a:solidFill>
                  <a:schemeClr val="tx1"/>
                </a:solidFill>
                <a:latin typeface="+mn-ea"/>
              </a:rPr>
              <a:t>값을 입력 받고</a:t>
            </a:r>
            <a:r>
              <a:rPr lang="en-US" altLang="ko-KR" sz="1333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333" b="1" dirty="0">
                <a:solidFill>
                  <a:schemeClr val="tx1"/>
                </a:solidFill>
                <a:latin typeface="+mn-ea"/>
              </a:rPr>
              <a:t>분</a:t>
            </a:r>
            <a:r>
              <a:rPr lang="en-US" altLang="ko-KR" sz="1333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333" b="1" dirty="0">
                <a:solidFill>
                  <a:schemeClr val="tx1"/>
                </a:solidFill>
                <a:latin typeface="+mn-ea"/>
              </a:rPr>
              <a:t>초로 나누어 출력하는 프로그램을 작성하라</a:t>
            </a:r>
            <a:r>
              <a:rPr lang="en-US" altLang="ko-KR" sz="1333" b="1" dirty="0">
                <a:solidFill>
                  <a:schemeClr val="tx1"/>
                </a:solidFill>
                <a:latin typeface="+mn-ea"/>
              </a:rPr>
              <a:t>.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817042" y="2757132"/>
            <a:ext cx="2687899" cy="4012958"/>
          </a:xfrm>
          <a:prstGeom prst="roundRect">
            <a:avLst>
              <a:gd name="adj" fmla="val 704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fr-FR" altLang="ko-KR" sz="1333" b="1" dirty="0">
                <a:solidFill>
                  <a:schemeClr val="tx1"/>
                </a:solidFill>
              </a:rPr>
              <a:t>t = int(input("Input sec = "))</a:t>
            </a:r>
          </a:p>
          <a:p>
            <a:pPr>
              <a:lnSpc>
                <a:spcPct val="150000"/>
              </a:lnSpc>
            </a:pPr>
            <a:r>
              <a:rPr lang="fr-FR" altLang="ko-KR" sz="1333" b="1" dirty="0">
                <a:solidFill>
                  <a:schemeClr val="tx1"/>
                </a:solidFill>
              </a:rPr>
              <a:t>...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3696474" y="2757133"/>
            <a:ext cx="1919473" cy="4031204"/>
          </a:xfrm>
          <a:prstGeom prst="roundRect">
            <a:avLst>
              <a:gd name="adj" fmla="val 704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1333" b="1" dirty="0">
                <a:solidFill>
                  <a:srgbClr val="FF0000"/>
                </a:solidFill>
              </a:rPr>
              <a:t>Input sec = </a:t>
            </a:r>
            <a:r>
              <a:rPr lang="en-US" altLang="ko-KR" sz="1333" b="1" dirty="0">
                <a:solidFill>
                  <a:schemeClr val="accent1">
                    <a:lumMod val="75000"/>
                  </a:schemeClr>
                </a:solidFill>
              </a:rPr>
              <a:t>352</a:t>
            </a:r>
          </a:p>
          <a:p>
            <a:pPr>
              <a:lnSpc>
                <a:spcPct val="150000"/>
              </a:lnSpc>
            </a:pPr>
            <a:r>
              <a:rPr lang="en-US" altLang="ko-KR" sz="1333" b="1" dirty="0">
                <a:solidFill>
                  <a:srgbClr val="FF0000"/>
                </a:solidFill>
              </a:rPr>
              <a:t>Result = 5:52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6576352" y="1634774"/>
            <a:ext cx="4798606" cy="100813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ko-KR" altLang="en-US" sz="1333" b="1" dirty="0">
                <a:solidFill>
                  <a:schemeClr val="tx1"/>
                </a:solidFill>
                <a:latin typeface="+mn-ea"/>
              </a:rPr>
              <a:t>초</a:t>
            </a:r>
            <a:r>
              <a:rPr lang="en-US" altLang="ko-KR" sz="1333" b="1" dirty="0">
                <a:solidFill>
                  <a:schemeClr val="tx1"/>
                </a:solidFill>
                <a:latin typeface="+mn-ea"/>
              </a:rPr>
              <a:t>(second) </a:t>
            </a:r>
            <a:r>
              <a:rPr lang="ko-KR" altLang="en-US" sz="1333" b="1" dirty="0">
                <a:solidFill>
                  <a:schemeClr val="tx1"/>
                </a:solidFill>
                <a:latin typeface="+mn-ea"/>
              </a:rPr>
              <a:t>값을 입력 받고</a:t>
            </a:r>
            <a:r>
              <a:rPr lang="en-US" altLang="ko-KR" sz="1333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333" b="1" dirty="0">
                <a:solidFill>
                  <a:schemeClr val="tx1"/>
                </a:solidFill>
                <a:latin typeface="+mn-ea"/>
              </a:rPr>
              <a:t>일</a:t>
            </a:r>
            <a:r>
              <a:rPr lang="en-US" altLang="ko-KR" sz="1333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333" b="1" dirty="0">
                <a:solidFill>
                  <a:schemeClr val="tx1"/>
                </a:solidFill>
                <a:latin typeface="+mn-ea"/>
              </a:rPr>
              <a:t>시</a:t>
            </a:r>
            <a:r>
              <a:rPr lang="en-US" altLang="ko-KR" sz="1333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333" b="1" dirty="0">
                <a:solidFill>
                  <a:schemeClr val="tx1"/>
                </a:solidFill>
                <a:latin typeface="+mn-ea"/>
              </a:rPr>
              <a:t>분</a:t>
            </a:r>
            <a:r>
              <a:rPr lang="en-US" altLang="ko-KR" sz="1333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333" b="1" dirty="0">
                <a:solidFill>
                  <a:schemeClr val="tx1"/>
                </a:solidFill>
                <a:latin typeface="+mn-ea"/>
              </a:rPr>
              <a:t>초로 나누어 출력하는 프로그램을 작성하라</a:t>
            </a:r>
            <a:r>
              <a:rPr lang="en-US" altLang="ko-KR" sz="1333" b="1" dirty="0">
                <a:solidFill>
                  <a:schemeClr val="tx1"/>
                </a:solidFill>
                <a:latin typeface="+mn-ea"/>
              </a:rPr>
              <a:t>.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6576336" y="2738886"/>
            <a:ext cx="4798622" cy="4031204"/>
            <a:chOff x="9866313" y="4109596"/>
            <a:chExt cx="7200154" cy="6048673"/>
          </a:xfrm>
        </p:grpSpPr>
        <p:sp>
          <p:nvSpPr>
            <p:cNvPr id="10" name="모서리가 둥근 직사각형 9"/>
            <p:cNvSpPr/>
            <p:nvPr/>
          </p:nvSpPr>
          <p:spPr>
            <a:xfrm>
              <a:off x="9866313" y="4109596"/>
              <a:ext cx="4032250" cy="6048673"/>
            </a:xfrm>
            <a:prstGeom prst="roundRect">
              <a:avLst>
                <a:gd name="adj" fmla="val 7046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50000"/>
                </a:lnSpc>
              </a:pPr>
              <a:r>
                <a:rPr lang="en-US" altLang="ko-KR" sz="1200" b="1" dirty="0">
                  <a:solidFill>
                    <a:schemeClr val="tx1"/>
                  </a:solidFill>
                </a:rPr>
                <a:t>sec = 0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200" b="1" dirty="0">
                  <a:solidFill>
                    <a:schemeClr val="tx1"/>
                  </a:solidFill>
                </a:rPr>
                <a:t>min = 0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200" b="1" dirty="0">
                  <a:solidFill>
                    <a:schemeClr val="tx1"/>
                  </a:solidFill>
                </a:rPr>
                <a:t>hour = 0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200" b="1" dirty="0">
                  <a:solidFill>
                    <a:schemeClr val="tx1"/>
                  </a:solidFill>
                </a:rPr>
                <a:t>day = 0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200" b="1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14186147" y="4136974"/>
              <a:ext cx="2880320" cy="6021295"/>
            </a:xfrm>
            <a:prstGeom prst="roundRect">
              <a:avLst>
                <a:gd name="adj" fmla="val 7046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50000"/>
                </a:lnSpc>
              </a:pPr>
              <a:r>
                <a:rPr lang="en-US" altLang="ko-KR" sz="1333" b="1" dirty="0">
                  <a:solidFill>
                    <a:srgbClr val="FF0000"/>
                  </a:solidFill>
                </a:rPr>
                <a:t>Input sec =</a:t>
              </a:r>
              <a:r>
                <a:rPr lang="en-US" altLang="ko-KR" sz="1333" b="1" dirty="0">
                  <a:solidFill>
                    <a:schemeClr val="accent1">
                      <a:lumMod val="75000"/>
                    </a:schemeClr>
                  </a:solidFill>
                </a:rPr>
                <a:t> 120000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333" b="1" dirty="0">
                  <a:solidFill>
                    <a:srgbClr val="FF0000"/>
                  </a:solidFill>
                </a:rPr>
                <a:t>Result = 1 days 09:20:00</a:t>
              </a:r>
              <a:endParaRPr lang="ko-KR" altLang="en-US" sz="1333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50387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Chapter 2. </a:t>
            </a:r>
            <a:r>
              <a:rPr lang="ko-KR" altLang="en-US" dirty="0"/>
              <a:t>변수</a:t>
            </a:r>
            <a:r>
              <a:rPr lang="en-US" altLang="ko-KR" dirty="0"/>
              <a:t>, </a:t>
            </a:r>
            <a:r>
              <a:rPr lang="ko-KR" altLang="en-US" dirty="0"/>
              <a:t>산술 연산</a:t>
            </a:r>
            <a:r>
              <a:rPr lang="en-US" altLang="ko-KR" dirty="0"/>
              <a:t>, </a:t>
            </a:r>
            <a:r>
              <a:rPr lang="ko-KR" altLang="en-US" dirty="0"/>
              <a:t>입출력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7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도전 문제 </a:t>
            </a:r>
            <a:r>
              <a:rPr lang="en-US" altLang="ko-KR" dirty="0">
                <a:solidFill>
                  <a:srgbClr val="C00000"/>
                </a:solidFill>
              </a:rPr>
              <a:t>: </a:t>
            </a:r>
            <a:r>
              <a:rPr lang="ko-KR" altLang="en-US" dirty="0"/>
              <a:t>변수</a:t>
            </a:r>
            <a:r>
              <a:rPr lang="en-US" altLang="ko-KR" dirty="0"/>
              <a:t>, </a:t>
            </a:r>
            <a:r>
              <a:rPr lang="ko-KR" altLang="en-US" dirty="0"/>
              <a:t>산술 연산</a:t>
            </a:r>
            <a:r>
              <a:rPr lang="en-US" altLang="ko-KR" dirty="0"/>
              <a:t>, </a:t>
            </a:r>
            <a:r>
              <a:rPr lang="ko-KR" altLang="en-US" dirty="0"/>
              <a:t>입출력</a:t>
            </a:r>
            <a:r>
              <a:rPr lang="ko-KR" altLang="en-US" dirty="0">
                <a:solidFill>
                  <a:srgbClr val="C00000"/>
                </a:solidFill>
              </a:rPr>
              <a:t> </a:t>
            </a:r>
            <a:r>
              <a:rPr lang="en-US" altLang="ko-KR" dirty="0"/>
              <a:t>#1, #2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817043" y="1653020"/>
            <a:ext cx="4799052" cy="100813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ko-KR" altLang="en-US" sz="1333" b="1" dirty="0">
                <a:solidFill>
                  <a:schemeClr val="tx1"/>
                </a:solidFill>
                <a:latin typeface="+mn-ea"/>
              </a:rPr>
              <a:t>초</a:t>
            </a:r>
            <a:r>
              <a:rPr lang="en-US" altLang="ko-KR" sz="1333" b="1" dirty="0">
                <a:solidFill>
                  <a:schemeClr val="tx1"/>
                </a:solidFill>
                <a:latin typeface="+mn-ea"/>
              </a:rPr>
              <a:t>(second) </a:t>
            </a:r>
            <a:r>
              <a:rPr lang="ko-KR" altLang="en-US" sz="1333" b="1" dirty="0">
                <a:solidFill>
                  <a:schemeClr val="tx1"/>
                </a:solidFill>
                <a:latin typeface="+mn-ea"/>
              </a:rPr>
              <a:t>값을 입력 받고</a:t>
            </a:r>
            <a:r>
              <a:rPr lang="en-US" altLang="ko-KR" sz="1333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333" b="1" dirty="0">
                <a:solidFill>
                  <a:schemeClr val="tx1"/>
                </a:solidFill>
                <a:latin typeface="+mn-ea"/>
              </a:rPr>
              <a:t>분</a:t>
            </a:r>
            <a:r>
              <a:rPr lang="en-US" altLang="ko-KR" sz="1333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333" b="1" dirty="0">
                <a:solidFill>
                  <a:schemeClr val="tx1"/>
                </a:solidFill>
                <a:latin typeface="+mn-ea"/>
              </a:rPr>
              <a:t>초로 나누어 출력하는 프로그램을 작성하라</a:t>
            </a:r>
            <a:r>
              <a:rPr lang="en-US" altLang="ko-KR" sz="1333" b="1" dirty="0">
                <a:solidFill>
                  <a:schemeClr val="tx1"/>
                </a:solidFill>
                <a:latin typeface="+mn-ea"/>
              </a:rPr>
              <a:t>.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817042" y="2757132"/>
            <a:ext cx="2687899" cy="4012958"/>
          </a:xfrm>
          <a:prstGeom prst="roundRect">
            <a:avLst>
              <a:gd name="adj" fmla="val 704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fr-FR" altLang="ko-KR" sz="1333" b="1" dirty="0">
                <a:solidFill>
                  <a:schemeClr val="tx1"/>
                </a:solidFill>
              </a:rPr>
              <a:t>t = int(input("Input sec = "))</a:t>
            </a:r>
          </a:p>
          <a:p>
            <a:pPr>
              <a:lnSpc>
                <a:spcPct val="150000"/>
              </a:lnSpc>
            </a:pPr>
            <a:r>
              <a:rPr lang="fr-FR" altLang="ko-KR" sz="1333" b="1" dirty="0">
                <a:solidFill>
                  <a:schemeClr val="tx1"/>
                </a:solidFill>
              </a:rPr>
              <a:t>minute = t / 60</a:t>
            </a:r>
          </a:p>
          <a:p>
            <a:pPr>
              <a:lnSpc>
                <a:spcPct val="150000"/>
              </a:lnSpc>
            </a:pPr>
            <a:r>
              <a:rPr lang="fr-FR" altLang="ko-KR" sz="1333" b="1" dirty="0">
                <a:solidFill>
                  <a:schemeClr val="tx1"/>
                </a:solidFill>
              </a:rPr>
              <a:t>second = t % 60</a:t>
            </a:r>
          </a:p>
          <a:p>
            <a:pPr>
              <a:lnSpc>
                <a:spcPct val="150000"/>
              </a:lnSpc>
            </a:pPr>
            <a:r>
              <a:rPr lang="fr-FR" altLang="ko-KR" sz="1333" b="1" dirty="0">
                <a:solidFill>
                  <a:schemeClr val="tx1"/>
                </a:solidFill>
              </a:rPr>
              <a:t>print("Result = %02d:%02d"% (int(minute), second))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3696474" y="2757133"/>
            <a:ext cx="1919473" cy="4031204"/>
          </a:xfrm>
          <a:prstGeom prst="roundRect">
            <a:avLst>
              <a:gd name="adj" fmla="val 704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1333" b="1" dirty="0">
                <a:solidFill>
                  <a:srgbClr val="FF0000"/>
                </a:solidFill>
              </a:rPr>
              <a:t>Input sec = </a:t>
            </a:r>
            <a:r>
              <a:rPr lang="en-US" altLang="ko-KR" sz="1333" b="1" dirty="0">
                <a:solidFill>
                  <a:schemeClr val="accent1">
                    <a:lumMod val="75000"/>
                  </a:schemeClr>
                </a:solidFill>
              </a:rPr>
              <a:t>352</a:t>
            </a:r>
          </a:p>
          <a:p>
            <a:pPr>
              <a:lnSpc>
                <a:spcPct val="150000"/>
              </a:lnSpc>
            </a:pPr>
            <a:r>
              <a:rPr lang="en-US" altLang="ko-KR" sz="1333" b="1" dirty="0">
                <a:solidFill>
                  <a:srgbClr val="FF0000"/>
                </a:solidFill>
              </a:rPr>
              <a:t>Result = 5:52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6576352" y="1634774"/>
            <a:ext cx="4798606" cy="100813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ko-KR" altLang="en-US" sz="1333" b="1" dirty="0">
                <a:solidFill>
                  <a:schemeClr val="tx1"/>
                </a:solidFill>
                <a:latin typeface="+mn-ea"/>
              </a:rPr>
              <a:t>초</a:t>
            </a:r>
            <a:r>
              <a:rPr lang="en-US" altLang="ko-KR" sz="1333" b="1" dirty="0">
                <a:solidFill>
                  <a:schemeClr val="tx1"/>
                </a:solidFill>
                <a:latin typeface="+mn-ea"/>
              </a:rPr>
              <a:t>(second) </a:t>
            </a:r>
            <a:r>
              <a:rPr lang="ko-KR" altLang="en-US" sz="1333" b="1" dirty="0">
                <a:solidFill>
                  <a:schemeClr val="tx1"/>
                </a:solidFill>
                <a:latin typeface="+mn-ea"/>
              </a:rPr>
              <a:t>값을 입력 받고</a:t>
            </a:r>
            <a:r>
              <a:rPr lang="en-US" altLang="ko-KR" sz="1333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333" b="1" dirty="0">
                <a:solidFill>
                  <a:schemeClr val="tx1"/>
                </a:solidFill>
                <a:latin typeface="+mn-ea"/>
              </a:rPr>
              <a:t>일</a:t>
            </a:r>
            <a:r>
              <a:rPr lang="en-US" altLang="ko-KR" sz="1333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333" b="1" dirty="0">
                <a:solidFill>
                  <a:schemeClr val="tx1"/>
                </a:solidFill>
                <a:latin typeface="+mn-ea"/>
              </a:rPr>
              <a:t>시</a:t>
            </a:r>
            <a:r>
              <a:rPr lang="en-US" altLang="ko-KR" sz="1333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333" b="1" dirty="0">
                <a:solidFill>
                  <a:schemeClr val="tx1"/>
                </a:solidFill>
                <a:latin typeface="+mn-ea"/>
              </a:rPr>
              <a:t>분</a:t>
            </a:r>
            <a:r>
              <a:rPr lang="en-US" altLang="ko-KR" sz="1333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333" b="1" dirty="0">
                <a:solidFill>
                  <a:schemeClr val="tx1"/>
                </a:solidFill>
                <a:latin typeface="+mn-ea"/>
              </a:rPr>
              <a:t>초로 나누어 출력하는 프로그램을 작성하라</a:t>
            </a:r>
            <a:r>
              <a:rPr lang="en-US" altLang="ko-KR" sz="1333" b="1" dirty="0">
                <a:solidFill>
                  <a:schemeClr val="tx1"/>
                </a:solidFill>
                <a:latin typeface="+mn-ea"/>
              </a:rPr>
              <a:t>.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6576336" y="2738886"/>
            <a:ext cx="4798622" cy="4031204"/>
            <a:chOff x="9866313" y="4109596"/>
            <a:chExt cx="7200154" cy="6048673"/>
          </a:xfrm>
        </p:grpSpPr>
        <p:sp>
          <p:nvSpPr>
            <p:cNvPr id="10" name="모서리가 둥근 직사각형 9"/>
            <p:cNvSpPr/>
            <p:nvPr/>
          </p:nvSpPr>
          <p:spPr>
            <a:xfrm>
              <a:off x="9866313" y="4109596"/>
              <a:ext cx="4032250" cy="6048673"/>
            </a:xfrm>
            <a:prstGeom prst="roundRect">
              <a:avLst>
                <a:gd name="adj" fmla="val 7046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50000"/>
                </a:lnSpc>
              </a:pPr>
              <a:r>
                <a:rPr lang="en-US" altLang="ko-KR" sz="1200" b="1" dirty="0">
                  <a:solidFill>
                    <a:schemeClr val="tx1"/>
                  </a:solidFill>
                </a:rPr>
                <a:t>sec = 0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200" b="1" dirty="0">
                  <a:solidFill>
                    <a:schemeClr val="tx1"/>
                  </a:solidFill>
                </a:rPr>
                <a:t>min = 0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200" b="1" dirty="0">
                  <a:solidFill>
                    <a:schemeClr val="tx1"/>
                  </a:solidFill>
                </a:rPr>
                <a:t>hour = 0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200" b="1" dirty="0">
                  <a:solidFill>
                    <a:schemeClr val="tx1"/>
                  </a:solidFill>
                </a:rPr>
                <a:t>day = 0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200" b="1" dirty="0" err="1">
                  <a:solidFill>
                    <a:schemeClr val="tx1"/>
                  </a:solidFill>
                </a:rPr>
                <a:t>num</a:t>
              </a:r>
              <a:r>
                <a:rPr lang="en-US" altLang="ko-KR" sz="1200" b="1" dirty="0">
                  <a:solidFill>
                    <a:schemeClr val="tx1"/>
                  </a:solidFill>
                </a:rPr>
                <a:t> = </a:t>
              </a:r>
              <a:r>
                <a:rPr lang="en-US" altLang="ko-KR" sz="1200" b="1" dirty="0" err="1">
                  <a:solidFill>
                    <a:schemeClr val="tx1"/>
                  </a:solidFill>
                </a:rPr>
                <a:t>int</a:t>
              </a:r>
              <a:r>
                <a:rPr lang="en-US" altLang="ko-KR" sz="1200" b="1" dirty="0">
                  <a:solidFill>
                    <a:schemeClr val="tx1"/>
                  </a:solidFill>
                </a:rPr>
                <a:t>(input("Input sec = "))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200" b="1" dirty="0">
                  <a:solidFill>
                    <a:schemeClr val="tx1"/>
                  </a:solidFill>
                </a:rPr>
                <a:t># </a:t>
              </a:r>
              <a:r>
                <a:rPr lang="ko-KR" altLang="en-US" sz="1200" b="1" dirty="0">
                  <a:solidFill>
                    <a:schemeClr val="tx1"/>
                  </a:solidFill>
                </a:rPr>
                <a:t>산술 연산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200" b="1" dirty="0">
                  <a:solidFill>
                    <a:schemeClr val="tx1"/>
                  </a:solidFill>
                </a:rPr>
                <a:t>day = </a:t>
              </a:r>
              <a:r>
                <a:rPr lang="en-US" altLang="ko-KR" sz="1200" b="1" dirty="0" err="1">
                  <a:solidFill>
                    <a:schemeClr val="tx1"/>
                  </a:solidFill>
                </a:rPr>
                <a:t>num</a:t>
              </a:r>
              <a:r>
                <a:rPr lang="en-US" altLang="ko-KR" sz="1200" b="1" dirty="0">
                  <a:solidFill>
                    <a:schemeClr val="tx1"/>
                  </a:solidFill>
                </a:rPr>
                <a:t> / 86400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200" b="1" dirty="0">
                  <a:solidFill>
                    <a:schemeClr val="tx1"/>
                  </a:solidFill>
                </a:rPr>
                <a:t>hour = </a:t>
              </a:r>
              <a:r>
                <a:rPr lang="en-US" altLang="ko-KR" sz="1200" b="1" dirty="0" err="1">
                  <a:solidFill>
                    <a:schemeClr val="tx1"/>
                  </a:solidFill>
                </a:rPr>
                <a:t>num</a:t>
              </a:r>
              <a:r>
                <a:rPr lang="en-US" altLang="ko-KR" sz="1200" b="1" dirty="0">
                  <a:solidFill>
                    <a:schemeClr val="tx1"/>
                  </a:solidFill>
                </a:rPr>
                <a:t> / 3600 % 24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200" b="1" dirty="0">
                  <a:solidFill>
                    <a:schemeClr val="tx1"/>
                  </a:solidFill>
                </a:rPr>
                <a:t>min_ = </a:t>
              </a:r>
              <a:r>
                <a:rPr lang="en-US" altLang="ko-KR" sz="1200" b="1" dirty="0" err="1">
                  <a:solidFill>
                    <a:schemeClr val="tx1"/>
                  </a:solidFill>
                </a:rPr>
                <a:t>num</a:t>
              </a:r>
              <a:r>
                <a:rPr lang="en-US" altLang="ko-KR" sz="1200" b="1" dirty="0">
                  <a:solidFill>
                    <a:schemeClr val="tx1"/>
                  </a:solidFill>
                </a:rPr>
                <a:t> % 3600 / 60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200" b="1" dirty="0">
                  <a:solidFill>
                    <a:schemeClr val="tx1"/>
                  </a:solidFill>
                </a:rPr>
                <a:t>sec = </a:t>
              </a:r>
              <a:r>
                <a:rPr lang="en-US" altLang="ko-KR" sz="1200" b="1" dirty="0" err="1">
                  <a:solidFill>
                    <a:schemeClr val="tx1"/>
                  </a:solidFill>
                </a:rPr>
                <a:t>num</a:t>
              </a:r>
              <a:r>
                <a:rPr lang="en-US" altLang="ko-KR" sz="1200" b="1" dirty="0">
                  <a:solidFill>
                    <a:schemeClr val="tx1"/>
                  </a:solidFill>
                </a:rPr>
                <a:t> % 3600 % 60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200" b="1" dirty="0">
                  <a:solidFill>
                    <a:schemeClr val="tx1"/>
                  </a:solidFill>
                </a:rPr>
                <a:t># </a:t>
              </a:r>
              <a:r>
                <a:rPr lang="ko-KR" altLang="en-US" sz="1200" b="1" dirty="0">
                  <a:solidFill>
                    <a:schemeClr val="tx1"/>
                  </a:solidFill>
                </a:rPr>
                <a:t>출력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200" b="1" dirty="0">
                  <a:solidFill>
                    <a:schemeClr val="tx1"/>
                  </a:solidFill>
                </a:rPr>
                <a:t>print("Result = %d days %02d:%02d:%02d" % (day, hour, min_, sec))</a:t>
              </a:r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14186147" y="4136974"/>
              <a:ext cx="2880320" cy="6021295"/>
            </a:xfrm>
            <a:prstGeom prst="roundRect">
              <a:avLst>
                <a:gd name="adj" fmla="val 7046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50000"/>
                </a:lnSpc>
              </a:pPr>
              <a:r>
                <a:rPr lang="en-US" altLang="ko-KR" sz="1333" b="1" dirty="0">
                  <a:solidFill>
                    <a:srgbClr val="FF0000"/>
                  </a:solidFill>
                </a:rPr>
                <a:t>Input sec = </a:t>
              </a:r>
              <a:r>
                <a:rPr lang="en-US" altLang="ko-KR" sz="1333" b="1" dirty="0">
                  <a:solidFill>
                    <a:schemeClr val="accent1">
                      <a:lumMod val="75000"/>
                    </a:schemeClr>
                  </a:solidFill>
                </a:rPr>
                <a:t>120000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333" b="1" dirty="0">
                  <a:solidFill>
                    <a:srgbClr val="FF0000"/>
                  </a:solidFill>
                </a:rPr>
                <a:t>Result = 1 days 09:20:00</a:t>
              </a:r>
              <a:endParaRPr lang="ko-KR" altLang="en-US" sz="1333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16844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Chapter 2. </a:t>
            </a:r>
            <a:r>
              <a:rPr lang="ko-KR" altLang="en-US" dirty="0"/>
              <a:t>변수</a:t>
            </a:r>
            <a:r>
              <a:rPr lang="en-US" altLang="ko-KR" dirty="0"/>
              <a:t>, </a:t>
            </a:r>
            <a:r>
              <a:rPr lang="ko-KR" altLang="en-US" dirty="0"/>
              <a:t>산술 연산</a:t>
            </a:r>
            <a:r>
              <a:rPr lang="en-US" altLang="ko-KR" dirty="0"/>
              <a:t>, </a:t>
            </a:r>
            <a:r>
              <a:rPr lang="ko-KR" altLang="en-US" dirty="0"/>
              <a:t>입출력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7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C00000"/>
                </a:solidFill>
              </a:rPr>
              <a:t>도전 문제 </a:t>
            </a:r>
            <a:r>
              <a:rPr lang="en-US" altLang="ko-KR" dirty="0">
                <a:solidFill>
                  <a:srgbClr val="C00000"/>
                </a:solidFill>
              </a:rPr>
              <a:t>: </a:t>
            </a:r>
            <a:r>
              <a:rPr lang="ko-KR" altLang="en-US" dirty="0"/>
              <a:t>변수</a:t>
            </a:r>
            <a:r>
              <a:rPr lang="en-US" altLang="ko-KR" dirty="0"/>
              <a:t>, </a:t>
            </a:r>
            <a:r>
              <a:rPr lang="ko-KR" altLang="en-US" dirty="0"/>
              <a:t>산술 연산</a:t>
            </a:r>
            <a:r>
              <a:rPr lang="en-US" altLang="ko-KR" dirty="0"/>
              <a:t>, </a:t>
            </a:r>
            <a:r>
              <a:rPr lang="ko-KR" altLang="en-US" dirty="0"/>
              <a:t>입출력 </a:t>
            </a:r>
            <a:r>
              <a:rPr lang="en-US" altLang="ko-KR" dirty="0"/>
              <a:t>: #3, #4</a:t>
            </a:r>
            <a:endParaRPr lang="ko-KR" altLang="en-US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817043" y="1653020"/>
            <a:ext cx="4799052" cy="100813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>
              <a:lnSpc>
                <a:spcPct val="150000"/>
              </a:lnSpc>
            </a:pPr>
            <a:r>
              <a:rPr lang="ko-KR" altLang="en-US" sz="1333" b="1" dirty="0">
                <a:solidFill>
                  <a:schemeClr val="tx1"/>
                </a:solidFill>
                <a:latin typeface="+mn-ea"/>
              </a:rPr>
              <a:t>구매 금액을 입력 받고</a:t>
            </a:r>
            <a:r>
              <a:rPr lang="en-US" altLang="ko-KR" sz="1333" b="1" dirty="0">
                <a:solidFill>
                  <a:schemeClr val="tx1"/>
                </a:solidFill>
                <a:latin typeface="+mn-ea"/>
              </a:rPr>
              <a:t>, 10% </a:t>
            </a:r>
            <a:r>
              <a:rPr lang="ko-KR" altLang="en-US" sz="1333" b="1" dirty="0">
                <a:solidFill>
                  <a:schemeClr val="tx1"/>
                </a:solidFill>
                <a:latin typeface="+mn-ea"/>
              </a:rPr>
              <a:t>할인 전과 후의 지불 금액을 비교하는 프로그램을 작성하라</a:t>
            </a:r>
            <a:r>
              <a:rPr lang="en-US" altLang="ko-KR" sz="1333" b="1" dirty="0">
                <a:solidFill>
                  <a:schemeClr val="tx1"/>
                </a:solidFill>
                <a:latin typeface="+mn-ea"/>
              </a:rPr>
              <a:t>.</a:t>
            </a:r>
          </a:p>
        </p:txBody>
      </p:sp>
      <p:sp>
        <p:nvSpPr>
          <p:cNvPr id="21" name="모서리가 둥근 직사각형 20"/>
          <p:cNvSpPr/>
          <p:nvPr/>
        </p:nvSpPr>
        <p:spPr>
          <a:xfrm>
            <a:off x="817043" y="2757132"/>
            <a:ext cx="2687899" cy="4012958"/>
          </a:xfrm>
          <a:prstGeom prst="roundRect">
            <a:avLst>
              <a:gd name="adj" fmla="val 704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1333" b="1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2" name="모서리가 둥근 직사각형 21"/>
          <p:cNvSpPr/>
          <p:nvPr/>
        </p:nvSpPr>
        <p:spPr>
          <a:xfrm>
            <a:off x="3696474" y="2757133"/>
            <a:ext cx="1919473" cy="4031204"/>
          </a:xfrm>
          <a:prstGeom prst="roundRect">
            <a:avLst>
              <a:gd name="adj" fmla="val 704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1333" b="1" dirty="0">
                <a:solidFill>
                  <a:schemeClr val="tx1"/>
                </a:solidFill>
              </a:rPr>
              <a:t>Input purchase = </a:t>
            </a:r>
            <a:r>
              <a:rPr lang="en-US" altLang="ko-KR" sz="1333" b="1" dirty="0">
                <a:solidFill>
                  <a:schemeClr val="accent1">
                    <a:lumMod val="75000"/>
                  </a:schemeClr>
                </a:solidFill>
              </a:rPr>
              <a:t>120000</a:t>
            </a:r>
          </a:p>
          <a:p>
            <a:pPr>
              <a:lnSpc>
                <a:spcPct val="150000"/>
              </a:lnSpc>
            </a:pPr>
            <a:r>
              <a:rPr lang="ko-KR" altLang="en-US" sz="1333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할인 전 </a:t>
            </a:r>
            <a:r>
              <a:rPr lang="en-US" altLang="ko-KR" sz="1333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 120000</a:t>
            </a:r>
          </a:p>
          <a:p>
            <a:pPr>
              <a:lnSpc>
                <a:spcPct val="150000"/>
              </a:lnSpc>
            </a:pPr>
            <a:r>
              <a:rPr lang="ko-KR" altLang="en-US" sz="1333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할인 후 </a:t>
            </a:r>
            <a:r>
              <a:rPr lang="en-US" altLang="ko-KR" sz="1333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 108000</a:t>
            </a:r>
          </a:p>
        </p:txBody>
      </p:sp>
      <p:sp>
        <p:nvSpPr>
          <p:cNvPr id="23" name="모서리가 둥근 직사각형 22"/>
          <p:cNvSpPr/>
          <p:nvPr/>
        </p:nvSpPr>
        <p:spPr>
          <a:xfrm>
            <a:off x="6576352" y="1634774"/>
            <a:ext cx="4798606" cy="100813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>
              <a:lnSpc>
                <a:spcPct val="150000"/>
              </a:lnSpc>
            </a:pPr>
            <a:r>
              <a:rPr lang="ko-KR" altLang="en-US" sz="1333" b="1" dirty="0">
                <a:solidFill>
                  <a:schemeClr val="tx1"/>
                </a:solidFill>
                <a:latin typeface="+mn-ea"/>
              </a:rPr>
              <a:t>주사위 </a:t>
            </a:r>
            <a:r>
              <a:rPr lang="en-US" altLang="ko-KR" sz="1333" b="1" dirty="0">
                <a:solidFill>
                  <a:schemeClr val="tx1"/>
                </a:solidFill>
                <a:latin typeface="+mn-ea"/>
              </a:rPr>
              <a:t>2</a:t>
            </a:r>
            <a:r>
              <a:rPr lang="ko-KR" altLang="en-US" sz="1333" b="1" dirty="0">
                <a:solidFill>
                  <a:schemeClr val="tx1"/>
                </a:solidFill>
                <a:latin typeface="+mn-ea"/>
              </a:rPr>
              <a:t>개를 던졌을 때</a:t>
            </a:r>
            <a:r>
              <a:rPr lang="en-US" altLang="ko-KR" sz="1333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333" b="1" dirty="0">
                <a:solidFill>
                  <a:schemeClr val="tx1"/>
                </a:solidFill>
                <a:latin typeface="+mn-ea"/>
              </a:rPr>
              <a:t>합과 곱을 구하는 프로그램을 작성하라</a:t>
            </a:r>
            <a:r>
              <a:rPr lang="en-US" altLang="ko-KR" sz="1333" b="1" dirty="0">
                <a:solidFill>
                  <a:schemeClr val="tx1"/>
                </a:solidFill>
                <a:latin typeface="+mn-ea"/>
              </a:rPr>
              <a:t>.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6576336" y="2738886"/>
            <a:ext cx="4798622" cy="4031204"/>
            <a:chOff x="9866313" y="4109596"/>
            <a:chExt cx="7200154" cy="6048673"/>
          </a:xfrm>
        </p:grpSpPr>
        <p:sp>
          <p:nvSpPr>
            <p:cNvPr id="24" name="모서리가 둥근 직사각형 23"/>
            <p:cNvSpPr/>
            <p:nvPr/>
          </p:nvSpPr>
          <p:spPr>
            <a:xfrm>
              <a:off x="9866313" y="4109596"/>
              <a:ext cx="4032250" cy="6048673"/>
            </a:xfrm>
            <a:prstGeom prst="roundRect">
              <a:avLst>
                <a:gd name="adj" fmla="val 7046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50000"/>
                </a:lnSpc>
              </a:pPr>
              <a:r>
                <a:rPr lang="en-US" altLang="ko-KR" sz="1333" b="1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14186147" y="4136974"/>
              <a:ext cx="2880320" cy="6021295"/>
            </a:xfrm>
            <a:prstGeom prst="roundRect">
              <a:avLst>
                <a:gd name="adj" fmla="val 7046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50000"/>
                </a:lnSpc>
              </a:pPr>
              <a:r>
                <a:rPr lang="en-US" altLang="ko-KR" sz="1333" b="1" dirty="0">
                  <a:solidFill>
                    <a:schemeClr val="tx1"/>
                  </a:solidFill>
                </a:rPr>
                <a:t>dice1 = </a:t>
              </a:r>
              <a:r>
                <a:rPr lang="en-US" altLang="ko-KR" sz="1333" b="1" dirty="0">
                  <a:solidFill>
                    <a:schemeClr val="accent1">
                      <a:lumMod val="75000"/>
                    </a:schemeClr>
                  </a:solidFill>
                </a:rPr>
                <a:t>3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333" b="1" dirty="0">
                  <a:solidFill>
                    <a:schemeClr val="tx1"/>
                  </a:solidFill>
                </a:rPr>
                <a:t>Dice2 = </a:t>
              </a:r>
              <a:r>
                <a:rPr lang="en-US" altLang="ko-KR" sz="1333" b="1" dirty="0">
                  <a:solidFill>
                    <a:schemeClr val="accent1">
                      <a:lumMod val="75000"/>
                    </a:schemeClr>
                  </a:solidFill>
                </a:rPr>
                <a:t>6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333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합</a:t>
              </a:r>
              <a:r>
                <a:rPr lang="en-US" altLang="ko-KR" sz="1333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= 9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333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곱</a:t>
              </a:r>
              <a:r>
                <a:rPr lang="en-US" altLang="ko-KR" sz="1333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= 18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074871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Chapter 2. </a:t>
            </a:r>
            <a:r>
              <a:rPr lang="ko-KR" altLang="en-US" dirty="0"/>
              <a:t>변수</a:t>
            </a:r>
            <a:r>
              <a:rPr lang="en-US" altLang="ko-KR" dirty="0"/>
              <a:t>, </a:t>
            </a:r>
            <a:r>
              <a:rPr lang="ko-KR" altLang="en-US" dirty="0"/>
              <a:t>산술 연산</a:t>
            </a:r>
            <a:r>
              <a:rPr lang="en-US" altLang="ko-KR" dirty="0"/>
              <a:t>, </a:t>
            </a:r>
            <a:r>
              <a:rPr lang="ko-KR" altLang="en-US" dirty="0"/>
              <a:t>입출력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7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C00000"/>
                </a:solidFill>
              </a:rPr>
              <a:t>도전 문제 </a:t>
            </a:r>
            <a:r>
              <a:rPr lang="en-US" altLang="ko-KR" dirty="0">
                <a:solidFill>
                  <a:srgbClr val="C00000"/>
                </a:solidFill>
              </a:rPr>
              <a:t>: </a:t>
            </a:r>
            <a:r>
              <a:rPr lang="ko-KR" altLang="en-US" dirty="0"/>
              <a:t>변수</a:t>
            </a:r>
            <a:r>
              <a:rPr lang="en-US" altLang="ko-KR" dirty="0"/>
              <a:t>, </a:t>
            </a:r>
            <a:r>
              <a:rPr lang="ko-KR" altLang="en-US" dirty="0"/>
              <a:t>산술 연산</a:t>
            </a:r>
            <a:r>
              <a:rPr lang="en-US" altLang="ko-KR" dirty="0"/>
              <a:t>, </a:t>
            </a:r>
            <a:r>
              <a:rPr lang="ko-KR" altLang="en-US" dirty="0"/>
              <a:t>입출력 </a:t>
            </a:r>
            <a:r>
              <a:rPr lang="en-US" altLang="ko-KR" dirty="0"/>
              <a:t>: #3, #4</a:t>
            </a:r>
            <a:endParaRPr lang="ko-KR" altLang="en-US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817043" y="1653020"/>
            <a:ext cx="4799052" cy="100813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>
              <a:lnSpc>
                <a:spcPct val="150000"/>
              </a:lnSpc>
            </a:pPr>
            <a:r>
              <a:rPr lang="ko-KR" altLang="en-US" sz="1333" b="1" dirty="0">
                <a:solidFill>
                  <a:schemeClr val="tx1"/>
                </a:solidFill>
                <a:latin typeface="+mn-ea"/>
              </a:rPr>
              <a:t>구매 금액을 입력 받고</a:t>
            </a:r>
            <a:r>
              <a:rPr lang="en-US" altLang="ko-KR" sz="1333" b="1" dirty="0">
                <a:solidFill>
                  <a:schemeClr val="tx1"/>
                </a:solidFill>
                <a:latin typeface="+mn-ea"/>
              </a:rPr>
              <a:t>, 10% </a:t>
            </a:r>
            <a:r>
              <a:rPr lang="ko-KR" altLang="en-US" sz="1333" b="1" dirty="0">
                <a:solidFill>
                  <a:schemeClr val="tx1"/>
                </a:solidFill>
                <a:latin typeface="+mn-ea"/>
              </a:rPr>
              <a:t>할인 전과 후의 지불 금액을 비교하는 프로그램을 작성하라</a:t>
            </a:r>
            <a:r>
              <a:rPr lang="en-US" altLang="ko-KR" sz="1333" b="1" dirty="0">
                <a:solidFill>
                  <a:schemeClr val="tx1"/>
                </a:solidFill>
                <a:latin typeface="+mn-ea"/>
              </a:rPr>
              <a:t>.</a:t>
            </a:r>
          </a:p>
        </p:txBody>
      </p:sp>
      <p:sp>
        <p:nvSpPr>
          <p:cNvPr id="21" name="모서리가 둥근 직사각형 20"/>
          <p:cNvSpPr/>
          <p:nvPr/>
        </p:nvSpPr>
        <p:spPr>
          <a:xfrm>
            <a:off x="817043" y="2757132"/>
            <a:ext cx="2687899" cy="4012958"/>
          </a:xfrm>
          <a:prstGeom prst="roundRect">
            <a:avLst>
              <a:gd name="adj" fmla="val 704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1333" b="1" dirty="0">
                <a:solidFill>
                  <a:schemeClr val="tx1"/>
                </a:solidFill>
              </a:rPr>
              <a:t>purchase = </a:t>
            </a:r>
            <a:r>
              <a:rPr lang="en-US" altLang="ko-KR" sz="1333" b="1" dirty="0" err="1">
                <a:solidFill>
                  <a:schemeClr val="tx1"/>
                </a:solidFill>
              </a:rPr>
              <a:t>int</a:t>
            </a:r>
            <a:r>
              <a:rPr lang="en-US" altLang="ko-KR" sz="1333" b="1" dirty="0">
                <a:solidFill>
                  <a:schemeClr val="tx1"/>
                </a:solidFill>
              </a:rPr>
              <a:t>(input("Input purchase = "))</a:t>
            </a:r>
          </a:p>
          <a:p>
            <a:pPr>
              <a:lnSpc>
                <a:spcPct val="150000"/>
              </a:lnSpc>
            </a:pPr>
            <a:endParaRPr lang="en-US" altLang="ko-KR" sz="1333" b="1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333" b="1" dirty="0">
                <a:solidFill>
                  <a:schemeClr val="tx1"/>
                </a:solidFill>
              </a:rPr>
              <a:t>#</a:t>
            </a:r>
            <a:r>
              <a:rPr lang="ko-KR" altLang="en-US" sz="1333" b="1" dirty="0">
                <a:solidFill>
                  <a:schemeClr val="tx1"/>
                </a:solidFill>
              </a:rPr>
              <a:t>산술 연산</a:t>
            </a:r>
          </a:p>
          <a:p>
            <a:pPr>
              <a:lnSpc>
                <a:spcPct val="150000"/>
              </a:lnSpc>
            </a:pPr>
            <a:r>
              <a:rPr lang="en-US" altLang="ko-KR" sz="1333" b="1" dirty="0">
                <a:solidFill>
                  <a:schemeClr val="tx1"/>
                </a:solidFill>
              </a:rPr>
              <a:t>discount = </a:t>
            </a:r>
            <a:r>
              <a:rPr lang="en-US" altLang="ko-KR" sz="1333" b="1" dirty="0" err="1">
                <a:solidFill>
                  <a:schemeClr val="tx1"/>
                </a:solidFill>
              </a:rPr>
              <a:t>int</a:t>
            </a:r>
            <a:r>
              <a:rPr lang="en-US" altLang="ko-KR" sz="1333" b="1" dirty="0">
                <a:solidFill>
                  <a:schemeClr val="tx1"/>
                </a:solidFill>
              </a:rPr>
              <a:t>(purchase * (100 - 10) / 100)</a:t>
            </a:r>
          </a:p>
          <a:p>
            <a:pPr>
              <a:lnSpc>
                <a:spcPct val="150000"/>
              </a:lnSpc>
            </a:pPr>
            <a:endParaRPr lang="en-US" altLang="ko-KR" sz="1333" b="1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333" b="1" dirty="0">
                <a:solidFill>
                  <a:schemeClr val="tx1"/>
                </a:solidFill>
              </a:rPr>
              <a:t>#</a:t>
            </a:r>
            <a:r>
              <a:rPr lang="ko-KR" altLang="en-US" sz="1333" b="1" dirty="0">
                <a:solidFill>
                  <a:schemeClr val="tx1"/>
                </a:solidFill>
              </a:rPr>
              <a:t>출력</a:t>
            </a:r>
          </a:p>
          <a:p>
            <a:pPr>
              <a:lnSpc>
                <a:spcPct val="150000"/>
              </a:lnSpc>
            </a:pPr>
            <a:r>
              <a:rPr lang="en-US" altLang="ko-KR" sz="1333" b="1" dirty="0">
                <a:solidFill>
                  <a:schemeClr val="tx1"/>
                </a:solidFill>
              </a:rPr>
              <a:t>print("</a:t>
            </a:r>
            <a:r>
              <a:rPr lang="ko-KR" altLang="en-US" sz="1333" b="1" dirty="0">
                <a:solidFill>
                  <a:schemeClr val="tx1"/>
                </a:solidFill>
              </a:rPr>
              <a:t>할인 전 </a:t>
            </a:r>
            <a:r>
              <a:rPr lang="en-US" altLang="ko-KR" sz="1333" b="1" dirty="0">
                <a:solidFill>
                  <a:schemeClr val="tx1"/>
                </a:solidFill>
              </a:rPr>
              <a:t>=", purchase)</a:t>
            </a:r>
          </a:p>
          <a:p>
            <a:pPr>
              <a:lnSpc>
                <a:spcPct val="150000"/>
              </a:lnSpc>
            </a:pPr>
            <a:r>
              <a:rPr lang="en-US" altLang="ko-KR" sz="1333" b="1" dirty="0">
                <a:solidFill>
                  <a:schemeClr val="tx1"/>
                </a:solidFill>
              </a:rPr>
              <a:t>print("</a:t>
            </a:r>
            <a:r>
              <a:rPr lang="ko-KR" altLang="en-US" sz="1333" b="1" dirty="0">
                <a:solidFill>
                  <a:schemeClr val="tx1"/>
                </a:solidFill>
              </a:rPr>
              <a:t>할인 후 </a:t>
            </a:r>
            <a:r>
              <a:rPr lang="en-US" altLang="ko-KR" sz="1333" b="1" dirty="0">
                <a:solidFill>
                  <a:schemeClr val="tx1"/>
                </a:solidFill>
              </a:rPr>
              <a:t>=", discount)</a:t>
            </a:r>
          </a:p>
        </p:txBody>
      </p:sp>
      <p:sp>
        <p:nvSpPr>
          <p:cNvPr id="22" name="모서리가 둥근 직사각형 21"/>
          <p:cNvSpPr/>
          <p:nvPr/>
        </p:nvSpPr>
        <p:spPr>
          <a:xfrm>
            <a:off x="3696474" y="2757133"/>
            <a:ext cx="1919473" cy="4031204"/>
          </a:xfrm>
          <a:prstGeom prst="roundRect">
            <a:avLst>
              <a:gd name="adj" fmla="val 704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1333" b="1" dirty="0">
                <a:solidFill>
                  <a:schemeClr val="tx1"/>
                </a:solidFill>
              </a:rPr>
              <a:t>Input purchase = 120000</a:t>
            </a:r>
          </a:p>
          <a:p>
            <a:pPr>
              <a:lnSpc>
                <a:spcPct val="150000"/>
              </a:lnSpc>
            </a:pPr>
            <a:r>
              <a:rPr lang="ko-KR" altLang="en-US" sz="1333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할인 전 </a:t>
            </a:r>
            <a:r>
              <a:rPr lang="en-US" altLang="ko-KR" sz="1333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 120000</a:t>
            </a:r>
          </a:p>
          <a:p>
            <a:pPr>
              <a:lnSpc>
                <a:spcPct val="150000"/>
              </a:lnSpc>
            </a:pPr>
            <a:r>
              <a:rPr lang="ko-KR" altLang="en-US" sz="1333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할인 후 </a:t>
            </a:r>
            <a:r>
              <a:rPr lang="en-US" altLang="ko-KR" sz="1333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 108000</a:t>
            </a:r>
          </a:p>
        </p:txBody>
      </p:sp>
      <p:sp>
        <p:nvSpPr>
          <p:cNvPr id="23" name="모서리가 둥근 직사각형 22"/>
          <p:cNvSpPr/>
          <p:nvPr/>
        </p:nvSpPr>
        <p:spPr>
          <a:xfrm>
            <a:off x="6576352" y="1634774"/>
            <a:ext cx="4798606" cy="100813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>
              <a:lnSpc>
                <a:spcPct val="150000"/>
              </a:lnSpc>
            </a:pPr>
            <a:r>
              <a:rPr lang="ko-KR" altLang="en-US" sz="1333" b="1" dirty="0">
                <a:solidFill>
                  <a:schemeClr val="tx1"/>
                </a:solidFill>
                <a:latin typeface="+mn-ea"/>
              </a:rPr>
              <a:t>주사위 </a:t>
            </a:r>
            <a:r>
              <a:rPr lang="en-US" altLang="ko-KR" sz="1333" b="1" dirty="0">
                <a:solidFill>
                  <a:schemeClr val="tx1"/>
                </a:solidFill>
                <a:latin typeface="+mn-ea"/>
              </a:rPr>
              <a:t>2</a:t>
            </a:r>
            <a:r>
              <a:rPr lang="ko-KR" altLang="en-US" sz="1333" b="1" dirty="0">
                <a:solidFill>
                  <a:schemeClr val="tx1"/>
                </a:solidFill>
                <a:latin typeface="+mn-ea"/>
              </a:rPr>
              <a:t>개를 던졌을 때</a:t>
            </a:r>
            <a:r>
              <a:rPr lang="en-US" altLang="ko-KR" sz="1333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333" b="1" dirty="0">
                <a:solidFill>
                  <a:schemeClr val="tx1"/>
                </a:solidFill>
                <a:latin typeface="+mn-ea"/>
              </a:rPr>
              <a:t>합과 곱을 구하는 프로그램을 작성하라</a:t>
            </a:r>
            <a:r>
              <a:rPr lang="en-US" altLang="ko-KR" sz="1333" b="1" dirty="0">
                <a:solidFill>
                  <a:schemeClr val="tx1"/>
                </a:solidFill>
                <a:latin typeface="+mn-ea"/>
              </a:rPr>
              <a:t>.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6576336" y="2738886"/>
            <a:ext cx="4798622" cy="4031204"/>
            <a:chOff x="9866313" y="4109596"/>
            <a:chExt cx="7200154" cy="6048673"/>
          </a:xfrm>
        </p:grpSpPr>
        <p:sp>
          <p:nvSpPr>
            <p:cNvPr id="24" name="모서리가 둥근 직사각형 23"/>
            <p:cNvSpPr/>
            <p:nvPr/>
          </p:nvSpPr>
          <p:spPr>
            <a:xfrm>
              <a:off x="9866313" y="4109596"/>
              <a:ext cx="4032250" cy="6048673"/>
            </a:xfrm>
            <a:prstGeom prst="roundRect">
              <a:avLst>
                <a:gd name="adj" fmla="val 7046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50000"/>
                </a:lnSpc>
              </a:pPr>
              <a:r>
                <a:rPr lang="en-US" altLang="ko-KR" sz="1333" b="1" dirty="0">
                  <a:solidFill>
                    <a:schemeClr val="tx1"/>
                  </a:solidFill>
                </a:rPr>
                <a:t>dice1 = </a:t>
              </a:r>
              <a:r>
                <a:rPr lang="en-US" altLang="ko-KR" sz="1333" b="1" dirty="0" err="1">
                  <a:solidFill>
                    <a:schemeClr val="tx1"/>
                  </a:solidFill>
                </a:rPr>
                <a:t>int</a:t>
              </a:r>
              <a:r>
                <a:rPr lang="en-US" altLang="ko-KR" sz="1333" b="1" dirty="0">
                  <a:solidFill>
                    <a:schemeClr val="tx1"/>
                  </a:solidFill>
                </a:rPr>
                <a:t>(input("dice 1 = "))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333" b="1" dirty="0">
                  <a:solidFill>
                    <a:schemeClr val="tx1"/>
                  </a:solidFill>
                </a:rPr>
                <a:t>dice2 = </a:t>
              </a:r>
              <a:r>
                <a:rPr lang="en-US" altLang="ko-KR" sz="1333" b="1" dirty="0" err="1">
                  <a:solidFill>
                    <a:schemeClr val="tx1"/>
                  </a:solidFill>
                </a:rPr>
                <a:t>int</a:t>
              </a:r>
              <a:r>
                <a:rPr lang="en-US" altLang="ko-KR" sz="1333" b="1" dirty="0">
                  <a:solidFill>
                    <a:schemeClr val="tx1"/>
                  </a:solidFill>
                </a:rPr>
                <a:t>(input("dice 1 = "))</a:t>
              </a:r>
            </a:p>
            <a:p>
              <a:pPr>
                <a:lnSpc>
                  <a:spcPct val="150000"/>
                </a:lnSpc>
              </a:pPr>
              <a:endParaRPr lang="en-US" altLang="ko-KR" sz="1333" b="1" dirty="0">
                <a:solidFill>
                  <a:schemeClr val="tx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333" b="1" dirty="0">
                  <a:solidFill>
                    <a:schemeClr val="tx1"/>
                  </a:solidFill>
                </a:rPr>
                <a:t>#</a:t>
              </a:r>
              <a:r>
                <a:rPr lang="ko-KR" altLang="en-US" sz="1333" b="1" dirty="0">
                  <a:solidFill>
                    <a:schemeClr val="tx1"/>
                  </a:solidFill>
                </a:rPr>
                <a:t>산술 연산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333" b="1" dirty="0">
                  <a:solidFill>
                    <a:schemeClr val="tx1"/>
                  </a:solidFill>
                </a:rPr>
                <a:t>sum = dice1 + dice2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333" b="1" dirty="0">
                  <a:solidFill>
                    <a:schemeClr val="tx1"/>
                  </a:solidFill>
                </a:rPr>
                <a:t>multiply = dice1 * dice2</a:t>
              </a:r>
            </a:p>
            <a:p>
              <a:pPr>
                <a:lnSpc>
                  <a:spcPct val="150000"/>
                </a:lnSpc>
              </a:pPr>
              <a:endParaRPr lang="en-US" altLang="ko-KR" sz="1333" b="1" dirty="0">
                <a:solidFill>
                  <a:schemeClr val="tx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333" b="1" dirty="0">
                  <a:solidFill>
                    <a:schemeClr val="tx1"/>
                  </a:solidFill>
                </a:rPr>
                <a:t>#</a:t>
              </a:r>
              <a:r>
                <a:rPr lang="ko-KR" altLang="en-US" sz="1333" b="1" dirty="0">
                  <a:solidFill>
                    <a:schemeClr val="tx1"/>
                  </a:solidFill>
                </a:rPr>
                <a:t>출력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333" b="1" dirty="0">
                  <a:solidFill>
                    <a:schemeClr val="tx1"/>
                  </a:solidFill>
                </a:rPr>
                <a:t>print("</a:t>
              </a:r>
              <a:r>
                <a:rPr lang="ko-KR" altLang="en-US" sz="1333" b="1" dirty="0">
                  <a:solidFill>
                    <a:schemeClr val="tx1"/>
                  </a:solidFill>
                </a:rPr>
                <a:t>합 </a:t>
              </a:r>
              <a:r>
                <a:rPr lang="en-US" altLang="ko-KR" sz="1333" b="1" dirty="0">
                  <a:solidFill>
                    <a:schemeClr val="tx1"/>
                  </a:solidFill>
                </a:rPr>
                <a:t>=", sum)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333" b="1" dirty="0">
                  <a:solidFill>
                    <a:schemeClr val="tx1"/>
                  </a:solidFill>
                </a:rPr>
                <a:t>print("</a:t>
              </a:r>
              <a:r>
                <a:rPr lang="ko-KR" altLang="en-US" sz="1333" b="1" dirty="0">
                  <a:solidFill>
                    <a:schemeClr val="tx1"/>
                  </a:solidFill>
                </a:rPr>
                <a:t>곱 </a:t>
              </a:r>
              <a:r>
                <a:rPr lang="en-US" altLang="ko-KR" sz="1333" b="1" dirty="0">
                  <a:solidFill>
                    <a:schemeClr val="tx1"/>
                  </a:solidFill>
                </a:rPr>
                <a:t>=", multiply)</a:t>
              </a: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14186147" y="4136974"/>
              <a:ext cx="2880320" cy="6021295"/>
            </a:xfrm>
            <a:prstGeom prst="roundRect">
              <a:avLst>
                <a:gd name="adj" fmla="val 7046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50000"/>
                </a:lnSpc>
              </a:pPr>
              <a:r>
                <a:rPr lang="en-US" altLang="ko-KR" sz="1333" b="1" dirty="0">
                  <a:solidFill>
                    <a:schemeClr val="tx1"/>
                  </a:solidFill>
                </a:rPr>
                <a:t>dice1 = 3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333" b="1" dirty="0">
                  <a:solidFill>
                    <a:schemeClr val="tx1"/>
                  </a:solidFill>
                </a:rPr>
                <a:t>Dice2 = 6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333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합</a:t>
              </a:r>
              <a:r>
                <a:rPr lang="en-US" altLang="ko-KR" sz="1333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= 9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333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곱</a:t>
              </a:r>
              <a:r>
                <a:rPr lang="en-US" altLang="ko-KR" sz="1333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= 18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65229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105BB8-4104-4815-A692-A676B78B2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입력함수</a:t>
            </a:r>
            <a:r>
              <a:rPr lang="en-US" altLang="ko-KR" dirty="0"/>
              <a:t>, input</a:t>
            </a:r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87CC831-8867-4084-8946-726CCE24E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Designed By L@rgo. ADSTORE</a:t>
            </a:r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47F6F13-E270-4DB1-84EB-F08D42902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C5A-9CF7-4A8D-A41D-9E74470054A5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6" name="부제목 5">
            <a:extLst>
              <a:ext uri="{FF2B5EF4-FFF2-40B4-BE49-F238E27FC236}">
                <a16:creationId xmlns:a16="http://schemas.microsoft.com/office/drawing/2014/main" id="{4FD0D25D-6135-444E-9C88-2E01AA0C2121}"/>
              </a:ext>
            </a:extLst>
          </p:cNvPr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651556-7D29-4324-9939-8732D8531ECF}"/>
              </a:ext>
            </a:extLst>
          </p:cNvPr>
          <p:cNvSpPr txBox="1"/>
          <p:nvPr/>
        </p:nvSpPr>
        <p:spPr>
          <a:xfrm>
            <a:off x="635000" y="1638300"/>
            <a:ext cx="1106170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b="1" dirty="0"/>
              <a:t>Input() </a:t>
            </a:r>
            <a:r>
              <a:rPr lang="ko-KR" altLang="en-US" sz="2800" b="1" dirty="0"/>
              <a:t>함수는 사용자에게 숫자나 문자를 입력할 수 있도록 만들어주는 함수입니다</a:t>
            </a:r>
            <a:r>
              <a:rPr lang="en-US" altLang="ko-KR" sz="2800" b="1" dirty="0"/>
              <a:t>.</a:t>
            </a:r>
          </a:p>
          <a:p>
            <a:r>
              <a:rPr lang="ko-KR" altLang="en-US" dirty="0"/>
              <a:t> 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C4560FA8-F971-4378-9AD4-04A0C029A8AC}"/>
              </a:ext>
            </a:extLst>
          </p:cNvPr>
          <p:cNvSpPr/>
          <p:nvPr/>
        </p:nvSpPr>
        <p:spPr>
          <a:xfrm>
            <a:off x="4417154" y="2997839"/>
            <a:ext cx="6955700" cy="1340431"/>
          </a:xfrm>
          <a:prstGeom prst="ellipse">
            <a:avLst/>
          </a:prstGeom>
          <a:solidFill>
            <a:schemeClr val="bg1"/>
          </a:solidFill>
          <a:ln w="158750">
            <a:solidFill>
              <a:schemeClr val="accent1">
                <a:shade val="50000"/>
              </a:schemeClr>
            </a:solidFill>
          </a:ln>
          <a:effectLst>
            <a:outerShdw dist="63500" dir="2700000" algn="ctr" rotWithShape="0">
              <a:srgbClr val="EE2F27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3200" b="1" spc="-6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9347E"/>
                </a:solidFill>
                <a:latin typeface="+mj-lt"/>
                <a:ea typeface="+mj-ea"/>
                <a:cs typeface="+mj-cs"/>
              </a:rPr>
              <a:t>A=input(“A</a:t>
            </a:r>
            <a:r>
              <a:rPr lang="ko-KR" altLang="en-US" sz="3200" b="1" spc="-6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9347E"/>
                </a:solidFill>
                <a:latin typeface="+mj-lt"/>
                <a:ea typeface="+mj-ea"/>
                <a:cs typeface="+mj-cs"/>
              </a:rPr>
              <a:t>를 입력하세요</a:t>
            </a:r>
            <a:r>
              <a:rPr lang="en-US" altLang="ko-KR" sz="3200" b="1" spc="-6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9347E"/>
                </a:solidFill>
                <a:latin typeface="+mj-lt"/>
                <a:ea typeface="+mj-ea"/>
                <a:cs typeface="+mj-cs"/>
              </a:rPr>
              <a:t>:”)</a:t>
            </a:r>
            <a:endParaRPr lang="ko-KR" altLang="en-US" sz="3200" b="1" spc="-6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9347E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203A4F11-EB54-42E8-A693-AFFA1A2B6755}"/>
              </a:ext>
            </a:extLst>
          </p:cNvPr>
          <p:cNvSpPr/>
          <p:nvPr/>
        </p:nvSpPr>
        <p:spPr>
          <a:xfrm>
            <a:off x="4136673" y="4952866"/>
            <a:ext cx="7603392" cy="1340431"/>
          </a:xfrm>
          <a:prstGeom prst="ellipse">
            <a:avLst/>
          </a:prstGeom>
          <a:solidFill>
            <a:schemeClr val="bg1"/>
          </a:solidFill>
          <a:ln w="158750">
            <a:solidFill>
              <a:schemeClr val="accent1">
                <a:shade val="50000"/>
              </a:schemeClr>
            </a:solidFill>
          </a:ln>
          <a:effectLst>
            <a:outerShdw dist="63500" dir="2700000" algn="ctr" rotWithShape="0">
              <a:srgbClr val="EE2F27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2800" b="1" spc="-6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9347E"/>
                </a:solidFill>
                <a:latin typeface="+mj-lt"/>
                <a:ea typeface="+mj-ea"/>
                <a:cs typeface="+mj-cs"/>
              </a:rPr>
              <a:t>A</a:t>
            </a:r>
            <a:r>
              <a:rPr lang="ko-KR" altLang="en-US" sz="2800" b="1" spc="-6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9347E"/>
                </a:solidFill>
                <a:latin typeface="+mj-lt"/>
                <a:ea typeface="+mj-ea"/>
                <a:cs typeface="+mj-cs"/>
              </a:rPr>
              <a:t>를 입력하세요</a:t>
            </a:r>
            <a:r>
              <a:rPr lang="en-US" altLang="ko-KR" sz="2800" b="1" spc="-6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9347E"/>
                </a:solidFill>
                <a:latin typeface="+mj-lt"/>
                <a:ea typeface="+mj-ea"/>
                <a:cs typeface="+mj-cs"/>
              </a:rPr>
              <a:t>: </a:t>
            </a:r>
            <a:r>
              <a:rPr lang="en-US" altLang="ko-KR" sz="2800" b="1" spc="-6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+mj-lt"/>
                <a:ea typeface="+mj-ea"/>
                <a:cs typeface="+mj-cs"/>
              </a:rPr>
              <a:t>12</a:t>
            </a:r>
            <a:r>
              <a:rPr lang="en-US" altLang="ko-KR" sz="2800" b="1" spc="-6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9347E"/>
                </a:solidFill>
                <a:latin typeface="+mj-lt"/>
                <a:ea typeface="+mj-ea"/>
                <a:cs typeface="+mj-cs"/>
              </a:rPr>
              <a:t>(</a:t>
            </a:r>
            <a:r>
              <a:rPr lang="ko-KR" altLang="en-US" sz="2800" b="1" spc="-6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9347E"/>
                </a:solidFill>
                <a:latin typeface="+mj-lt"/>
                <a:ea typeface="+mj-ea"/>
                <a:cs typeface="+mj-cs"/>
              </a:rPr>
              <a:t>사용자입력값</a:t>
            </a:r>
            <a:r>
              <a:rPr lang="en-US" altLang="ko-KR" sz="2800" b="1" spc="-6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9347E"/>
                </a:solidFill>
                <a:latin typeface="+mj-lt"/>
                <a:ea typeface="+mj-ea"/>
                <a:cs typeface="+mj-cs"/>
              </a:rPr>
              <a:t>)</a:t>
            </a:r>
            <a:endParaRPr lang="ko-KR" altLang="en-US" sz="2800" b="1" spc="-6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9347E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화살표: 아래쪽 9">
            <a:extLst>
              <a:ext uri="{FF2B5EF4-FFF2-40B4-BE49-F238E27FC236}">
                <a16:creationId xmlns:a16="http://schemas.microsoft.com/office/drawing/2014/main" id="{9EFC4306-3D57-4EB8-8593-72C3203190C9}"/>
              </a:ext>
            </a:extLst>
          </p:cNvPr>
          <p:cNvSpPr/>
          <p:nvPr/>
        </p:nvSpPr>
        <p:spPr>
          <a:xfrm>
            <a:off x="7430369" y="4134172"/>
            <a:ext cx="1016000" cy="1085528"/>
          </a:xfrm>
          <a:prstGeom prst="downArrow">
            <a:avLst>
              <a:gd name="adj1" fmla="val 40000"/>
              <a:gd name="adj2" fmla="val 42500"/>
            </a:avLst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2EE00F7-F76B-4C77-BF78-61667CFD6059}"/>
              </a:ext>
            </a:extLst>
          </p:cNvPr>
          <p:cNvSpPr txBox="1"/>
          <p:nvPr/>
        </p:nvSpPr>
        <p:spPr>
          <a:xfrm>
            <a:off x="380639" y="2599444"/>
            <a:ext cx="364693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/>
              <a:t>A</a:t>
            </a:r>
            <a:r>
              <a:rPr lang="ko-KR" altLang="en-US" sz="2400" dirty="0"/>
              <a:t>는 변수이며 사용자에게 입력 받은 값을 </a:t>
            </a:r>
            <a:r>
              <a:rPr lang="en-US" altLang="ko-KR" sz="2400" dirty="0"/>
              <a:t>A</a:t>
            </a:r>
            <a:r>
              <a:rPr lang="ko-KR" altLang="en-US" sz="2400" dirty="0"/>
              <a:t>라는 변수에 저장하게 됩니다</a:t>
            </a:r>
            <a:r>
              <a:rPr lang="en-US" altLang="ko-KR" sz="24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/>
              <a:t> </a:t>
            </a:r>
            <a:r>
              <a:rPr lang="ko-KR" altLang="en-US" sz="2400" dirty="0"/>
              <a:t>여기서 </a:t>
            </a:r>
            <a:r>
              <a:rPr lang="en-US" altLang="ko-KR" sz="2400" dirty="0"/>
              <a:t>12</a:t>
            </a:r>
            <a:r>
              <a:rPr lang="ko-KR" altLang="en-US" sz="2400" dirty="0"/>
              <a:t>는 숫자가 아니라 문자열 </a:t>
            </a:r>
            <a:r>
              <a:rPr lang="en-US" altLang="ko-KR" sz="2400" dirty="0"/>
              <a:t>12</a:t>
            </a:r>
            <a:r>
              <a:rPr lang="ko-KR" altLang="en-US" sz="2400" dirty="0"/>
              <a:t>입니다</a:t>
            </a:r>
            <a:r>
              <a:rPr lang="en-US" altLang="ko-KR" sz="24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/>
              <a:t>Input()</a:t>
            </a:r>
            <a:r>
              <a:rPr lang="ko-KR" altLang="en-US" sz="2400" dirty="0"/>
              <a:t>의 기본 </a:t>
            </a:r>
            <a:r>
              <a:rPr lang="ko-KR" altLang="en-US" sz="2400" dirty="0" err="1"/>
              <a:t>리턴값은</a:t>
            </a:r>
            <a:r>
              <a:rPr lang="ko-KR" altLang="en-US" sz="2400" dirty="0"/>
              <a:t> 문자열이다</a:t>
            </a:r>
            <a:r>
              <a:rPr lang="en-US" altLang="ko-KR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76776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2166F7-729F-4AFD-83E3-6267CCE74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입출력 예제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BFB5887-9768-43CA-A9F5-1C348B498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Designed By L@rgo. ADSTORE</a:t>
            </a:r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AA85CD5-60D3-403C-A9DF-4482BA5AE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C5A-9CF7-4A8D-A41D-9E74470054A5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6" name="부제목 5">
            <a:extLst>
              <a:ext uri="{FF2B5EF4-FFF2-40B4-BE49-F238E27FC236}">
                <a16:creationId xmlns:a16="http://schemas.microsoft.com/office/drawing/2014/main" id="{5ED9F5CE-C9C8-446C-B719-306994BDBBC2}"/>
              </a:ext>
            </a:extLst>
          </p:cNvPr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323F0D-6240-4222-BF5C-0DA23E457568}"/>
              </a:ext>
            </a:extLst>
          </p:cNvPr>
          <p:cNvSpPr txBox="1"/>
          <p:nvPr/>
        </p:nvSpPr>
        <p:spPr>
          <a:xfrm>
            <a:off x="788276" y="1718441"/>
            <a:ext cx="10723568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&lt;</a:t>
            </a:r>
            <a:r>
              <a:rPr lang="ko-KR" altLang="en-US" sz="2800" dirty="0"/>
              <a:t>코드 </a:t>
            </a:r>
            <a:r>
              <a:rPr lang="ko-KR" altLang="en-US" sz="2800" dirty="0" err="1"/>
              <a:t>입력창</a:t>
            </a:r>
            <a:r>
              <a:rPr lang="en-US" altLang="ko-KR" sz="2800" dirty="0"/>
              <a:t>&gt;</a:t>
            </a:r>
          </a:p>
          <a:p>
            <a:endParaRPr lang="en-US" altLang="ko-KR" sz="2800" dirty="0"/>
          </a:p>
          <a:p>
            <a:r>
              <a:rPr lang="en-US" altLang="ko-KR" sz="2800" dirty="0"/>
              <a:t>A=input(“A</a:t>
            </a:r>
            <a:r>
              <a:rPr lang="ko-KR" altLang="en-US" sz="2800" dirty="0"/>
              <a:t>를 입력하세요</a:t>
            </a:r>
            <a:r>
              <a:rPr lang="en-US" altLang="ko-KR" sz="2800" dirty="0"/>
              <a:t>:”)</a:t>
            </a:r>
          </a:p>
          <a:p>
            <a:r>
              <a:rPr lang="en-US" altLang="ko-KR" sz="2800" dirty="0"/>
              <a:t>print(A)</a:t>
            </a:r>
          </a:p>
          <a:p>
            <a:endParaRPr lang="en-US" altLang="ko-KR" sz="2800" dirty="0"/>
          </a:p>
          <a:p>
            <a:endParaRPr lang="en-US" altLang="ko-KR" sz="2800" dirty="0"/>
          </a:p>
          <a:p>
            <a:r>
              <a:rPr lang="en-US" altLang="ko-KR" sz="2800" dirty="0"/>
              <a:t>&lt;Shell </a:t>
            </a:r>
            <a:r>
              <a:rPr lang="ko-KR" altLang="en-US" sz="2800" dirty="0"/>
              <a:t>창</a:t>
            </a:r>
            <a:r>
              <a:rPr lang="en-US" altLang="ko-KR" sz="2800" dirty="0"/>
              <a:t>(</a:t>
            </a:r>
            <a:r>
              <a:rPr lang="ko-KR" altLang="en-US" sz="2800" dirty="0"/>
              <a:t>실행창</a:t>
            </a:r>
            <a:r>
              <a:rPr lang="en-US" altLang="ko-KR" sz="2800" dirty="0"/>
              <a:t>)&gt;</a:t>
            </a:r>
          </a:p>
          <a:p>
            <a:endParaRPr lang="en-US" altLang="ko-KR" sz="2800" dirty="0"/>
          </a:p>
          <a:p>
            <a:r>
              <a:rPr lang="en-US" altLang="ko-KR" sz="2800" dirty="0"/>
              <a:t>A</a:t>
            </a:r>
            <a:r>
              <a:rPr lang="ko-KR" altLang="en-US" sz="2800" dirty="0"/>
              <a:t>를 입력하세요</a:t>
            </a:r>
            <a:r>
              <a:rPr lang="en-US" altLang="ko-KR" sz="2800" dirty="0"/>
              <a:t>: </a:t>
            </a:r>
            <a:r>
              <a:rPr lang="en-US" altLang="ko-KR" sz="2800" dirty="0">
                <a:solidFill>
                  <a:srgbClr val="FF0000"/>
                </a:solidFill>
              </a:rPr>
              <a:t>14   </a:t>
            </a:r>
            <a:r>
              <a:rPr lang="en-US" altLang="ko-KR" sz="2800" dirty="0">
                <a:solidFill>
                  <a:schemeClr val="bg2">
                    <a:lumMod val="75000"/>
                  </a:schemeClr>
                </a:solidFill>
              </a:rPr>
              <a:t># </a:t>
            </a:r>
            <a:r>
              <a:rPr lang="ko-KR" altLang="en-US" sz="2800" dirty="0">
                <a:solidFill>
                  <a:schemeClr val="bg2">
                    <a:lumMod val="75000"/>
                  </a:schemeClr>
                </a:solidFill>
              </a:rPr>
              <a:t>빨간 글씨는 사용자가 입력</a:t>
            </a:r>
            <a:endParaRPr lang="en-US" altLang="ko-KR" sz="2800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 altLang="ko-KR" sz="2800" dirty="0"/>
              <a:t>14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8" name="액자 7">
            <a:extLst>
              <a:ext uri="{FF2B5EF4-FFF2-40B4-BE49-F238E27FC236}">
                <a16:creationId xmlns:a16="http://schemas.microsoft.com/office/drawing/2014/main" id="{857C52B2-3E42-4A37-8B71-25F9A62A20E3}"/>
              </a:ext>
            </a:extLst>
          </p:cNvPr>
          <p:cNvSpPr/>
          <p:nvPr/>
        </p:nvSpPr>
        <p:spPr>
          <a:xfrm>
            <a:off x="662938" y="2270732"/>
            <a:ext cx="8812531" cy="1860082"/>
          </a:xfrm>
          <a:prstGeom prst="frame">
            <a:avLst>
              <a:gd name="adj1" fmla="val 31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액자 8">
            <a:extLst>
              <a:ext uri="{FF2B5EF4-FFF2-40B4-BE49-F238E27FC236}">
                <a16:creationId xmlns:a16="http://schemas.microsoft.com/office/drawing/2014/main" id="{962A7181-2223-494C-9670-00E7C426F5F2}"/>
              </a:ext>
            </a:extLst>
          </p:cNvPr>
          <p:cNvSpPr/>
          <p:nvPr/>
        </p:nvSpPr>
        <p:spPr>
          <a:xfrm>
            <a:off x="725606" y="4813562"/>
            <a:ext cx="8812531" cy="1860082"/>
          </a:xfrm>
          <a:prstGeom prst="frame">
            <a:avLst>
              <a:gd name="adj1" fmla="val 232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1093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6ECC34-5AA3-4878-84BF-E323F9D1A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입출력</a:t>
            </a:r>
            <a:r>
              <a:rPr lang="en-US" altLang="ko-KR" dirty="0"/>
              <a:t> </a:t>
            </a:r>
            <a:r>
              <a:rPr lang="ko-KR" altLang="en-US" dirty="0"/>
              <a:t>예제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9562535-0FE0-41C5-B479-1CAF2A97A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Designed By L@rgo. ADSTORE</a:t>
            </a:r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78DE0CC-887E-432D-B8D3-0BC49B31A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C5A-9CF7-4A8D-A41D-9E74470054A5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6" name="부제목 5">
            <a:extLst>
              <a:ext uri="{FF2B5EF4-FFF2-40B4-BE49-F238E27FC236}">
                <a16:creationId xmlns:a16="http://schemas.microsoft.com/office/drawing/2014/main" id="{4970255E-41A9-43E8-8BEC-BB870A089FBB}"/>
              </a:ext>
            </a:extLst>
          </p:cNvPr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AA9A2F-F221-44C1-A5D4-D9351095D298}"/>
              </a:ext>
            </a:extLst>
          </p:cNvPr>
          <p:cNvSpPr txBox="1"/>
          <p:nvPr/>
        </p:nvSpPr>
        <p:spPr>
          <a:xfrm>
            <a:off x="472966" y="1742749"/>
            <a:ext cx="1107527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각각 </a:t>
            </a:r>
            <a:r>
              <a:rPr lang="en-US" altLang="ko-KR" sz="2800" b="1" dirty="0"/>
              <a:t>name </a:t>
            </a:r>
            <a:r>
              <a:rPr lang="ko-KR" altLang="en-US" sz="2800" b="1" dirty="0"/>
              <a:t>과</a:t>
            </a:r>
            <a:r>
              <a:rPr lang="en-US" altLang="ko-KR" sz="2800" b="1" dirty="0"/>
              <a:t> age</a:t>
            </a:r>
            <a:r>
              <a:rPr lang="ko-KR" altLang="en-US" sz="2800" b="1" dirty="0"/>
              <a:t> 변수에 이름과 나이를 입력 받고 출력하라</a:t>
            </a:r>
            <a:endParaRPr lang="en-US" altLang="ko-KR" sz="2800" b="1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96D4F4-BC78-4F4A-AC85-41148D4FD73A}"/>
              </a:ext>
            </a:extLst>
          </p:cNvPr>
          <p:cNvSpPr txBox="1"/>
          <p:nvPr/>
        </p:nvSpPr>
        <p:spPr>
          <a:xfrm>
            <a:off x="5880538" y="2828835"/>
            <a:ext cx="563130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name = input("</a:t>
            </a:r>
            <a:r>
              <a:rPr lang="ko-KR" altLang="en-US" sz="2400" dirty="0"/>
              <a:t>이름 </a:t>
            </a:r>
            <a:r>
              <a:rPr lang="en-US" altLang="ko-KR" sz="2400" dirty="0"/>
              <a:t>= ")</a:t>
            </a:r>
          </a:p>
          <a:p>
            <a:r>
              <a:rPr lang="en-US" altLang="ko-KR" sz="2400" dirty="0"/>
              <a:t>print("</a:t>
            </a:r>
            <a:r>
              <a:rPr lang="ko-KR" altLang="en-US" sz="2400" dirty="0"/>
              <a:t>나의 이름은</a:t>
            </a:r>
            <a:r>
              <a:rPr lang="en-US" altLang="ko-KR" sz="2400" dirty="0"/>
              <a:t>", name, "</a:t>
            </a:r>
            <a:r>
              <a:rPr lang="ko-KR" altLang="en-US" sz="2400" dirty="0"/>
              <a:t>입니다</a:t>
            </a:r>
            <a:r>
              <a:rPr lang="en-US" altLang="ko-KR" sz="2400" dirty="0"/>
              <a:t>.")</a:t>
            </a:r>
          </a:p>
          <a:p>
            <a:endParaRPr lang="en-US" altLang="ko-KR" sz="2400" dirty="0"/>
          </a:p>
          <a:p>
            <a:r>
              <a:rPr lang="en-US" altLang="ko-KR" sz="2400" dirty="0"/>
              <a:t>age = input("</a:t>
            </a:r>
            <a:r>
              <a:rPr lang="ko-KR" altLang="en-US" sz="2400" dirty="0"/>
              <a:t>나이 </a:t>
            </a:r>
            <a:r>
              <a:rPr lang="en-US" altLang="ko-KR" sz="2400" dirty="0"/>
              <a:t>= ") </a:t>
            </a:r>
          </a:p>
          <a:p>
            <a:r>
              <a:rPr lang="en-US" altLang="ko-KR" sz="2400" dirty="0"/>
              <a:t>print("</a:t>
            </a:r>
            <a:r>
              <a:rPr lang="ko-KR" altLang="en-US" sz="2400" dirty="0"/>
              <a:t>나의 나이는</a:t>
            </a:r>
            <a:r>
              <a:rPr lang="en-US" altLang="ko-KR" sz="2400" dirty="0"/>
              <a:t>", age, "</a:t>
            </a:r>
            <a:r>
              <a:rPr lang="ko-KR" altLang="en-US" sz="2400" dirty="0"/>
              <a:t>살 입니다</a:t>
            </a:r>
            <a:r>
              <a:rPr lang="en-US" altLang="ko-KR" sz="2400" dirty="0"/>
              <a:t>.")</a:t>
            </a:r>
            <a:endParaRPr lang="ko-KR" altLang="en-US" sz="24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1EF0310-B8C5-4DBD-B433-50D3DFF232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156" y="3172762"/>
            <a:ext cx="4286987" cy="1251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39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EBA265-240F-4B5A-8703-9FF1779DB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숫자형</a:t>
            </a:r>
            <a:r>
              <a:rPr lang="en-US" altLang="ko-KR" dirty="0"/>
              <a:t>(</a:t>
            </a:r>
            <a:r>
              <a:rPr lang="ko-KR" altLang="en-US" dirty="0"/>
              <a:t>정수형</a:t>
            </a:r>
            <a:r>
              <a:rPr lang="en-US" altLang="ko-KR" dirty="0"/>
              <a:t>)</a:t>
            </a:r>
            <a:r>
              <a:rPr lang="ko-KR" altLang="en-US" dirty="0"/>
              <a:t>을 </a:t>
            </a:r>
            <a:r>
              <a:rPr lang="ko-KR" altLang="en-US" dirty="0" err="1"/>
              <a:t>입력받고</a:t>
            </a:r>
            <a:r>
              <a:rPr lang="ko-KR" altLang="en-US" dirty="0"/>
              <a:t> 싶다면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4EB034A-7A65-4BB0-9468-E6AD7662E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Designed By L@rgo. ADSTORE</a:t>
            </a:r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915C3D-1AC5-4D70-8B13-ADA14A76A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C5A-9CF7-4A8D-A41D-9E74470054A5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EA67ED44-6E79-4624-80B4-3558E7B5AB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70321" y="1968923"/>
            <a:ext cx="4425709" cy="1720850"/>
          </a:xfrm>
          <a:prstGeom prst="ellipse">
            <a:avLst/>
          </a:prstGeom>
          <a:solidFill>
            <a:schemeClr val="bg1"/>
          </a:solidFill>
          <a:ln w="158750">
            <a:solidFill>
              <a:schemeClr val="accent1">
                <a:shade val="50000"/>
              </a:schemeClr>
            </a:solidFill>
          </a:ln>
          <a:effectLst>
            <a:outerShdw dist="63500" dir="2700000" algn="ctr" rotWithShape="0">
              <a:srgbClr val="EE2F27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3200" b="1" spc="-6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9347E"/>
                </a:solidFill>
                <a:latin typeface="+mj-lt"/>
                <a:ea typeface="+mj-ea"/>
                <a:cs typeface="+mj-cs"/>
              </a:rPr>
              <a:t>N=int(input())</a:t>
            </a:r>
          </a:p>
          <a:p>
            <a:pPr algn="ctr"/>
            <a:r>
              <a:rPr lang="en-US" altLang="ko-KR" sz="3200" b="1" dirty="0">
                <a:solidFill>
                  <a:srgbClr val="09347E"/>
                </a:solidFill>
                <a:latin typeface="+mj-lt"/>
                <a:ea typeface="+mj-ea"/>
                <a:cs typeface="+mj-cs"/>
              </a:rPr>
              <a:t>print(N)</a:t>
            </a:r>
            <a:endParaRPr lang="ko-KR" altLang="en-US" sz="3200" b="1" spc="-6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9347E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텍스트 개체 틀 6">
            <a:extLst>
              <a:ext uri="{FF2B5EF4-FFF2-40B4-BE49-F238E27FC236}">
                <a16:creationId xmlns:a16="http://schemas.microsoft.com/office/drawing/2014/main" id="{0E3BF830-0EEC-4FF9-8A83-827BCD430CFD}"/>
              </a:ext>
            </a:extLst>
          </p:cNvPr>
          <p:cNvSpPr txBox="1">
            <a:spLocks/>
          </p:cNvSpPr>
          <p:nvPr/>
        </p:nvSpPr>
        <p:spPr>
          <a:xfrm>
            <a:off x="6943348" y="4155256"/>
            <a:ext cx="4790091" cy="1720850"/>
          </a:xfrm>
          <a:prstGeom prst="ellipse">
            <a:avLst/>
          </a:prstGeom>
          <a:solidFill>
            <a:schemeClr val="bg1"/>
          </a:solidFill>
          <a:ln w="15875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>
            <a:outerShdw dist="63500" dir="2700000" algn="ctr" rotWithShape="0">
              <a:srgbClr val="EE2F27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 anchorCtr="0">
            <a:normAutofit/>
          </a:bodyPr>
          <a:lstStyle>
            <a:lvl1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lang="ko-KR" altLang="en-US" sz="1400" b="0" kern="1200" spc="-6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lang="ko-KR" altLang="en-US" sz="1800" b="0" kern="1200" spc="-60" baseline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lang="ko-KR" altLang="en-US" sz="1800" b="0" kern="1200" spc="-60" baseline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lang="ko-KR" altLang="en-US" sz="1800" b="0" kern="1200" spc="-60" baseline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lang="ko-KR" altLang="en-US"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23(</a:t>
            </a:r>
            <a:r>
              <a:rPr lang="ko-KR" altLang="en-US" sz="3200" b="1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사용자입력값</a:t>
            </a:r>
            <a:r>
              <a:rPr lang="en-US" altLang="ko-KR" sz="3200" b="1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)</a:t>
            </a:r>
            <a:endParaRPr lang="en-US" sz="3200" b="1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r>
              <a:rPr lang="en-US" sz="3200" b="1" dirty="0">
                <a:solidFill>
                  <a:srgbClr val="09347E"/>
                </a:solidFill>
                <a:latin typeface="+mj-lt"/>
                <a:ea typeface="+mj-ea"/>
                <a:cs typeface="+mj-cs"/>
              </a:rPr>
              <a:t>23(</a:t>
            </a:r>
            <a:r>
              <a:rPr lang="ko-KR" altLang="en-US" sz="3200" b="1" dirty="0" err="1">
                <a:solidFill>
                  <a:srgbClr val="09347E"/>
                </a:solidFill>
                <a:latin typeface="+mj-lt"/>
                <a:ea typeface="+mj-ea"/>
                <a:cs typeface="+mj-cs"/>
              </a:rPr>
              <a:t>출력값</a:t>
            </a:r>
            <a:r>
              <a:rPr lang="en-US" altLang="ko-KR" sz="3200" b="1" dirty="0">
                <a:solidFill>
                  <a:srgbClr val="09347E"/>
                </a:solidFill>
                <a:latin typeface="+mj-lt"/>
                <a:ea typeface="+mj-ea"/>
                <a:cs typeface="+mj-cs"/>
              </a:rPr>
              <a:t>)</a:t>
            </a:r>
            <a:endParaRPr lang="en-US" sz="3200" b="1" dirty="0">
              <a:solidFill>
                <a:srgbClr val="09347E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78439E-BE6F-4BC6-834E-D9C4569CAEBB}"/>
              </a:ext>
            </a:extLst>
          </p:cNvPr>
          <p:cNvSpPr txBox="1"/>
          <p:nvPr/>
        </p:nvSpPr>
        <p:spPr>
          <a:xfrm>
            <a:off x="236245" y="1606818"/>
            <a:ext cx="657816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/>
              <a:t>문자열을 입력 받는 것이 아닌 숫자형을 입력 </a:t>
            </a:r>
            <a:r>
              <a:rPr lang="ko-KR" altLang="en-US" sz="2400" dirty="0" err="1"/>
              <a:t>받고싶다면</a:t>
            </a:r>
            <a:r>
              <a:rPr lang="ko-KR" altLang="en-US" sz="2400" dirty="0"/>
              <a:t> </a:t>
            </a:r>
            <a:r>
              <a:rPr lang="en-US" altLang="ko-KR" sz="2400" dirty="0"/>
              <a:t>int()</a:t>
            </a:r>
            <a:r>
              <a:rPr lang="ko-KR" altLang="en-US" sz="2400" dirty="0"/>
              <a:t>를 덧붙여준다</a:t>
            </a:r>
            <a:endParaRPr lang="en-US" altLang="ko-K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/>
              <a:t>이는 자료형 변환의 개념이다</a:t>
            </a:r>
            <a:r>
              <a:rPr lang="en-US" altLang="ko-KR" sz="24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/>
              <a:t>문자열을 변수에 받고 싶다면 </a:t>
            </a:r>
            <a:r>
              <a:rPr lang="en-US" altLang="ko-KR" sz="2400" dirty="0"/>
              <a:t>input()</a:t>
            </a:r>
            <a:r>
              <a:rPr lang="ko-KR" altLang="en-US" sz="2400" dirty="0"/>
              <a:t>함수를 그대로 쓰되</a:t>
            </a:r>
            <a:endParaRPr lang="en-US" altLang="ko-K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/>
              <a:t>정수형을 변수에 받고 싶다면 </a:t>
            </a:r>
            <a:r>
              <a:rPr lang="en-US" altLang="ko-KR" sz="2400" dirty="0"/>
              <a:t>int()</a:t>
            </a:r>
            <a:r>
              <a:rPr lang="ko-KR" altLang="en-US" sz="2400" dirty="0"/>
              <a:t>로 형변환을 시켜주고</a:t>
            </a:r>
            <a:endParaRPr lang="en-US" altLang="ko-K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/>
              <a:t>실수형으로 변수에 받고 싶다면</a:t>
            </a:r>
            <a:endParaRPr lang="en-US" altLang="ko-KR" sz="2400" dirty="0"/>
          </a:p>
          <a:p>
            <a:r>
              <a:rPr lang="en-US" altLang="ko-KR" sz="2400" dirty="0"/>
              <a:t>    float()</a:t>
            </a:r>
            <a:r>
              <a:rPr lang="ko-KR" altLang="en-US" sz="2400" dirty="0"/>
              <a:t>로 형변환을 시켜준다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706668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F79B40-5251-4283-A744-C9D8E998E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자료형 변환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C1AA99B-7A8D-4839-9806-0F9BBC3B5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Designed By L@rgo. ADSTORE</a:t>
            </a:r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0F1F170-A9D8-431E-B027-CFC24B934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C5A-9CF7-4A8D-A41D-9E74470054A5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9A74E3-103A-4BA9-BD7F-897CE22E3893}"/>
              </a:ext>
            </a:extLst>
          </p:cNvPr>
          <p:cNvSpPr txBox="1"/>
          <p:nvPr/>
        </p:nvSpPr>
        <p:spPr>
          <a:xfrm>
            <a:off x="576869" y="1358399"/>
            <a:ext cx="11061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자료형 변환이란 기존의 자료형에서 </a:t>
            </a:r>
            <a:r>
              <a:rPr lang="ko-KR" altLang="en-US" sz="2400" u="sng" dirty="0">
                <a:solidFill>
                  <a:srgbClr val="FF0000"/>
                </a:solidFill>
              </a:rPr>
              <a:t>다른</a:t>
            </a:r>
            <a:r>
              <a:rPr lang="ko-KR" altLang="en-US" sz="2400" dirty="0"/>
              <a:t> 자료형으로 바꾸는 것을 말합니다</a:t>
            </a:r>
            <a:r>
              <a:rPr lang="en-US" altLang="ko-KR" sz="2400" dirty="0"/>
              <a:t>.</a:t>
            </a:r>
            <a:r>
              <a:rPr lang="ko-KR" altLang="en-US" sz="2400" dirty="0"/>
              <a:t> 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752E73B5-EE7D-495E-A51D-F48F654A79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450" y="1902952"/>
            <a:ext cx="10969394" cy="4735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3550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1002CA-6079-4F15-A979-2B567AF53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자료형 확인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93C5C4A-F520-4588-ADD6-33FF4F492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Designed By L@rgo. ADSTORE</a:t>
            </a:r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45E22AD-CE9C-4361-A060-51D77D18B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C5A-9CF7-4A8D-A41D-9E74470054A5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6" name="부제목 5">
            <a:extLst>
              <a:ext uri="{FF2B5EF4-FFF2-40B4-BE49-F238E27FC236}">
                <a16:creationId xmlns:a16="http://schemas.microsoft.com/office/drawing/2014/main" id="{051F374A-D3FE-467A-9F38-E6E9B664E110}"/>
              </a:ext>
            </a:extLst>
          </p:cNvPr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9D9B6F-FEE5-4068-8553-D7AA40487AD9}"/>
              </a:ext>
            </a:extLst>
          </p:cNvPr>
          <p:cNvSpPr txBox="1"/>
          <p:nvPr/>
        </p:nvSpPr>
        <p:spPr>
          <a:xfrm>
            <a:off x="584200" y="1720624"/>
            <a:ext cx="109640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type() </a:t>
            </a:r>
            <a:r>
              <a:rPr lang="ko-KR" altLang="en-US" sz="2800" dirty="0"/>
              <a:t>함수는 자료형이 어떤 </a:t>
            </a:r>
            <a:r>
              <a:rPr lang="ko-KR" altLang="en-US" sz="2800" dirty="0" err="1"/>
              <a:t>자료형인지</a:t>
            </a:r>
            <a:r>
              <a:rPr lang="ko-KR" altLang="en-US" sz="2800" dirty="0"/>
              <a:t> 나타내어준다 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A8122D0-10A3-49FA-83D1-FE5F4554B6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200" y="2372332"/>
            <a:ext cx="4664053" cy="282044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7960990-0FBD-4862-940F-9BE81D7DFB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0727" y="2354928"/>
            <a:ext cx="4837061" cy="2820443"/>
          </a:xfrm>
          <a:prstGeom prst="rect">
            <a:avLst/>
          </a:prstGeom>
        </p:spPr>
      </p:pic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1E0E516D-92B1-4DA4-9F57-96B304B91934}"/>
              </a:ext>
            </a:extLst>
          </p:cNvPr>
          <p:cNvSpPr/>
          <p:nvPr/>
        </p:nvSpPr>
        <p:spPr>
          <a:xfrm>
            <a:off x="5027890" y="3429000"/>
            <a:ext cx="1473200" cy="6463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출력</a:t>
            </a:r>
          </a:p>
        </p:txBody>
      </p:sp>
    </p:spTree>
    <p:extLst>
      <p:ext uri="{BB962C8B-B14F-4D97-AF65-F5344CB8AC3E}">
        <p14:creationId xmlns:p14="http://schemas.microsoft.com/office/powerpoint/2010/main" val="3056010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3">
      <a:majorFont>
        <a:latin typeface="나눔스퀘어 ExtraBold"/>
        <a:ea typeface="나눔스퀘어 ExtraBold"/>
        <a:cs typeface=""/>
      </a:majorFont>
      <a:minorFont>
        <a:latin typeface="나눔스퀘어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6733</TotalTime>
  <Words>3160</Words>
  <Application>Microsoft Office PowerPoint</Application>
  <PresentationFormat>와이드스크린</PresentationFormat>
  <Paragraphs>508</Paragraphs>
  <Slides>38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44" baseType="lpstr">
      <vt:lpstr>나눔고딕</vt:lpstr>
      <vt:lpstr>나눔스퀘어</vt:lpstr>
      <vt:lpstr>나눔스퀘어 ExtraBold</vt:lpstr>
      <vt:lpstr>맑은 고딕</vt:lpstr>
      <vt:lpstr>Arial</vt:lpstr>
      <vt:lpstr>Office 테마</vt:lpstr>
      <vt:lpstr>Python</vt:lpstr>
      <vt:lpstr>PowerPoint 프레젠테이션</vt:lpstr>
      <vt:lpstr>주석달기</vt:lpstr>
      <vt:lpstr>입력함수, input</vt:lpstr>
      <vt:lpstr>입출력 예제</vt:lpstr>
      <vt:lpstr>입출력 예제1</vt:lpstr>
      <vt:lpstr>숫자형(정수형)을 입력받고 싶다면?</vt:lpstr>
      <vt:lpstr>자료형 변환</vt:lpstr>
      <vt:lpstr>자료형 확인</vt:lpstr>
      <vt:lpstr>문자열 포매팅</vt:lpstr>
      <vt:lpstr>입출력 예제2</vt:lpstr>
      <vt:lpstr>연산자</vt:lpstr>
      <vt:lpstr>산술연산자</vt:lpstr>
      <vt:lpstr>산술연산자 예제</vt:lpstr>
      <vt:lpstr>산술연산자 예제 답안</vt:lpstr>
      <vt:lpstr>대입 연산자</vt:lpstr>
      <vt:lpstr>PowerPoint 프레젠테이션</vt:lpstr>
      <vt:lpstr>Chapter 2. 변수, 산술 연산, 입출력</vt:lpstr>
      <vt:lpstr>Chapter 2. 변수, 산술 연산, 입출력</vt:lpstr>
      <vt:lpstr>Chapter 2. 변수, 산술 연산, 입출력</vt:lpstr>
      <vt:lpstr>Chapter 2. 변수, 산술 연산, 입출력</vt:lpstr>
      <vt:lpstr>Chapter 2. 변수, 산술 연산, 입출력</vt:lpstr>
      <vt:lpstr>Chapter 2. 변수, 산술 연산, 입출력</vt:lpstr>
      <vt:lpstr>자료형, Boolean</vt:lpstr>
      <vt:lpstr>비교연산자</vt:lpstr>
      <vt:lpstr>PowerPoint 프레젠테이션</vt:lpstr>
      <vt:lpstr>논리연산자</vt:lpstr>
      <vt:lpstr>논리 연산자 입력 예제</vt:lpstr>
      <vt:lpstr>PowerPoint 프레젠테이션</vt:lpstr>
      <vt:lpstr>Chapter 2. 변수, 산술 연산, 입출력</vt:lpstr>
      <vt:lpstr>문자열 포매팅</vt:lpstr>
      <vt:lpstr>Chapter 2. 변수, 산술 연산, 입출력</vt:lpstr>
      <vt:lpstr>Chapter 2. 변수, 산술 연산, 입출력</vt:lpstr>
      <vt:lpstr>Chapter 2. 변수, 산술 연산, 입출력</vt:lpstr>
      <vt:lpstr>Chapter 2. 변수, 산술 연산, 입출력</vt:lpstr>
      <vt:lpstr>Chapter 2. 변수, 산술 연산, 입출력</vt:lpstr>
      <vt:lpstr>Chapter 2. 변수, 산술 연산, 입출력</vt:lpstr>
      <vt:lpstr>Chapter 2. 변수, 산술 연산, 입출력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orbit</dc:title>
  <dc:creator>largo</dc:creator>
  <cp:keywords>adstorepost.com</cp:keywords>
  <cp:lastModifiedBy>Hong YeJi</cp:lastModifiedBy>
  <cp:revision>452</cp:revision>
  <dcterms:created xsi:type="dcterms:W3CDTF">2017-12-10T15:04:34Z</dcterms:created>
  <dcterms:modified xsi:type="dcterms:W3CDTF">2019-07-09T06:54:22Z</dcterms:modified>
</cp:coreProperties>
</file>