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623" r:id="rId3"/>
    <p:sldId id="587" r:id="rId4"/>
    <p:sldId id="591" r:id="rId5"/>
    <p:sldId id="586" r:id="rId6"/>
    <p:sldId id="595" r:id="rId7"/>
    <p:sldId id="615" r:id="rId8"/>
    <p:sldId id="614" r:id="rId9"/>
    <p:sldId id="596" r:id="rId10"/>
    <p:sldId id="597" r:id="rId11"/>
    <p:sldId id="603" r:id="rId12"/>
    <p:sldId id="604" r:id="rId13"/>
    <p:sldId id="610" r:id="rId14"/>
    <p:sldId id="593" r:id="rId15"/>
    <p:sldId id="598" r:id="rId16"/>
    <p:sldId id="601" r:id="rId17"/>
    <p:sldId id="605" r:id="rId18"/>
    <p:sldId id="594" r:id="rId19"/>
    <p:sldId id="599" r:id="rId20"/>
    <p:sldId id="590" r:id="rId21"/>
    <p:sldId id="600" r:id="rId22"/>
    <p:sldId id="611" r:id="rId23"/>
    <p:sldId id="592" r:id="rId24"/>
    <p:sldId id="584" r:id="rId25"/>
    <p:sldId id="616" r:id="rId26"/>
    <p:sldId id="617" r:id="rId27"/>
    <p:sldId id="618" r:id="rId28"/>
    <p:sldId id="619" r:id="rId29"/>
    <p:sldId id="620" r:id="rId30"/>
    <p:sldId id="62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남" initials="김경" lastIdx="3" clrIdx="0">
    <p:extLst>
      <p:ext uri="{19B8F6BF-5375-455C-9EA6-DF929625EA0E}">
        <p15:presenceInfo xmlns:p15="http://schemas.microsoft.com/office/powerpoint/2012/main" userId="f0c71113d84bef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EBEAE8"/>
    <a:srgbClr val="9C7A5E"/>
    <a:srgbClr val="A2B9C9"/>
    <a:srgbClr val="EAE9E7"/>
    <a:srgbClr val="A1B8C8"/>
    <a:srgbClr val="9FB6C6"/>
    <a:srgbClr val="ECEBE9"/>
    <a:srgbClr val="DED0C2"/>
    <a:srgbClr val="9E7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642" autoAdjust="0"/>
  </p:normalViewPr>
  <p:slideViewPr>
    <p:cSldViewPr snapToGrid="0">
      <p:cViewPr varScale="1">
        <p:scale>
          <a:sx n="60" d="100"/>
          <a:sy n="60" d="100"/>
        </p:scale>
        <p:origin x="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경남" userId="f0c71113d84befd3" providerId="LiveId" clId="{94C895A1-742F-4589-98CD-AEE50A4B2507}"/>
    <pc:docChg chg="undo redo custSel addSld delSld modSld sldOrd modMainMaster">
      <pc:chgData name="김 경남" userId="f0c71113d84befd3" providerId="LiveId" clId="{94C895A1-742F-4589-98CD-AEE50A4B2507}" dt="2019-07-16T00:20:10.723" v="5835" actId="1076"/>
      <pc:docMkLst>
        <pc:docMk/>
      </pc:docMkLst>
      <pc:sldChg chg="addSp delSp modSp add del">
        <pc:chgData name="김 경남" userId="f0c71113d84befd3" providerId="LiveId" clId="{94C895A1-742F-4589-98CD-AEE50A4B2507}" dt="2019-07-16T00:18:51.148" v="5828"/>
        <pc:sldMkLst>
          <pc:docMk/>
          <pc:sldMk cId="2771852850" sldId="584"/>
        </pc:sldMkLst>
        <pc:spChg chg="add del mod">
          <ac:chgData name="김 경남" userId="f0c71113d84befd3" providerId="LiveId" clId="{94C895A1-742F-4589-98CD-AEE50A4B2507}" dt="2019-07-15T22:02:28.661" v="3771" actId="478"/>
          <ac:spMkLst>
            <pc:docMk/>
            <pc:sldMk cId="2771852850" sldId="584"/>
            <ac:spMk id="8" creationId="{0D129F3E-2D16-4A66-B569-AF994009FC49}"/>
          </ac:spMkLst>
        </pc:spChg>
        <pc:spChg chg="mod">
          <ac:chgData name="김 경남" userId="f0c71113d84befd3" providerId="LiveId" clId="{94C895A1-742F-4589-98CD-AEE50A4B2507}" dt="2019-07-15T22:27:36.124" v="3832" actId="3064"/>
          <ac:spMkLst>
            <pc:docMk/>
            <pc:sldMk cId="2771852850" sldId="584"/>
            <ac:spMk id="9" creationId="{4E7DBA60-2562-4C4A-8682-99728C3A772E}"/>
          </ac:spMkLst>
        </pc:spChg>
        <pc:spChg chg="mod">
          <ac:chgData name="김 경남" userId="f0c71113d84befd3" providerId="LiveId" clId="{94C895A1-742F-4589-98CD-AEE50A4B2507}" dt="2019-07-15T22:04:03.219" v="3789" actId="1036"/>
          <ac:spMkLst>
            <pc:docMk/>
            <pc:sldMk cId="2771852850" sldId="584"/>
            <ac:spMk id="10" creationId="{99CB0433-4771-44B6-A9F0-4C1BD36C3F38}"/>
          </ac:spMkLst>
        </pc:spChg>
        <pc:spChg chg="mod">
          <ac:chgData name="김 경남" userId="f0c71113d84befd3" providerId="LiveId" clId="{94C895A1-742F-4589-98CD-AEE50A4B2507}" dt="2019-07-15T22:04:03.219" v="3789" actId="1036"/>
          <ac:spMkLst>
            <pc:docMk/>
            <pc:sldMk cId="2771852850" sldId="584"/>
            <ac:spMk id="11" creationId="{76E7C423-3700-4E51-BE23-C0DF223ACBE4}"/>
          </ac:spMkLst>
        </pc:spChg>
        <pc:spChg chg="del mod">
          <ac:chgData name="김 경남" userId="f0c71113d84befd3" providerId="LiveId" clId="{94C895A1-742F-4589-98CD-AEE50A4B2507}" dt="2019-07-15T21:39:50.168" v="3636"/>
          <ac:spMkLst>
            <pc:docMk/>
            <pc:sldMk cId="2771852850" sldId="584"/>
            <ac:spMk id="12" creationId="{7E6B4655-3339-45D5-8E9F-C0BB93D364A9}"/>
          </ac:spMkLst>
        </pc:spChg>
        <pc:spChg chg="del mod">
          <ac:chgData name="김 경남" userId="f0c71113d84befd3" providerId="LiveId" clId="{94C895A1-742F-4589-98CD-AEE50A4B2507}" dt="2019-07-15T22:02:29.456" v="3772" actId="478"/>
          <ac:spMkLst>
            <pc:docMk/>
            <pc:sldMk cId="2771852850" sldId="584"/>
            <ac:spMk id="13" creationId="{C6C3298B-B897-459F-943B-3F31F1A52574}"/>
          </ac:spMkLst>
        </pc:spChg>
        <pc:spChg chg="mod">
          <ac:chgData name="김 경남" userId="f0c71113d84befd3" providerId="LiveId" clId="{94C895A1-742F-4589-98CD-AEE50A4B2507}" dt="2019-07-16T00:18:51.148" v="5828"/>
          <ac:spMkLst>
            <pc:docMk/>
            <pc:sldMk cId="2771852850" sldId="584"/>
            <ac:spMk id="14" creationId="{21E9F8F1-9D37-4ACB-8205-ACBFBC2B6A22}"/>
          </ac:spMkLst>
        </pc:spChg>
        <pc:spChg chg="add mod">
          <ac:chgData name="김 경남" userId="f0c71113d84befd3" providerId="LiveId" clId="{94C895A1-742F-4589-98CD-AEE50A4B2507}" dt="2019-07-15T21:51:14.912" v="3646" actId="14100"/>
          <ac:spMkLst>
            <pc:docMk/>
            <pc:sldMk cId="2771852850" sldId="584"/>
            <ac:spMk id="15" creationId="{9E644354-6A3D-4EA3-9310-7F5E377BD43B}"/>
          </ac:spMkLst>
        </pc:spChg>
        <pc:spChg chg="add mod">
          <ac:chgData name="김 경남" userId="f0c71113d84befd3" providerId="LiveId" clId="{94C895A1-742F-4589-98CD-AEE50A4B2507}" dt="2019-07-15T21:51:17.673" v="3647" actId="571"/>
          <ac:spMkLst>
            <pc:docMk/>
            <pc:sldMk cId="2771852850" sldId="584"/>
            <ac:spMk id="16" creationId="{A02CD676-B971-484B-B996-7E4A8288C82A}"/>
          </ac:spMkLst>
        </pc:spChg>
        <pc:spChg chg="add mod">
          <ac:chgData name="김 경남" userId="f0c71113d84befd3" providerId="LiveId" clId="{94C895A1-742F-4589-98CD-AEE50A4B2507}" dt="2019-07-15T22:25:56.567" v="3816" actId="14100"/>
          <ac:spMkLst>
            <pc:docMk/>
            <pc:sldMk cId="2771852850" sldId="584"/>
            <ac:spMk id="17" creationId="{05473E6D-30E5-4ED8-8FF8-8029D0DD5E55}"/>
          </ac:spMkLst>
        </pc:spChg>
      </pc:sldChg>
      <pc:sldChg chg="addSp delSp">
        <pc:chgData name="김 경남" userId="f0c71113d84befd3" providerId="LiveId" clId="{94C895A1-742F-4589-98CD-AEE50A4B2507}" dt="2019-07-15T22:47:44.576" v="4001"/>
        <pc:sldMkLst>
          <pc:docMk/>
          <pc:sldMk cId="1295934229" sldId="587"/>
        </pc:sldMkLst>
        <pc:picChg chg="add del">
          <ac:chgData name="김 경남" userId="f0c71113d84befd3" providerId="LiveId" clId="{94C895A1-742F-4589-98CD-AEE50A4B2507}" dt="2019-07-15T22:47:44.576" v="4001"/>
          <ac:picMkLst>
            <pc:docMk/>
            <pc:sldMk cId="1295934229" sldId="587"/>
            <ac:picMk id="2" creationId="{6A1BA35A-CFA0-4BF6-89BB-1046D4163777}"/>
          </ac:picMkLst>
        </pc:picChg>
      </pc:sldChg>
      <pc:sldChg chg="addSp delSp modSp modAnim">
        <pc:chgData name="김 경남" userId="f0c71113d84befd3" providerId="LiveId" clId="{94C895A1-742F-4589-98CD-AEE50A4B2507}" dt="2019-07-15T18:45:15.064" v="2781"/>
        <pc:sldMkLst>
          <pc:docMk/>
          <pc:sldMk cId="4015895743" sldId="590"/>
        </pc:sldMkLst>
        <pc:spChg chg="del">
          <ac:chgData name="김 경남" userId="f0c71113d84befd3" providerId="LiveId" clId="{94C895A1-742F-4589-98CD-AEE50A4B2507}" dt="2019-07-15T09:15:17.129" v="1590" actId="478"/>
          <ac:spMkLst>
            <pc:docMk/>
            <pc:sldMk cId="4015895743" sldId="590"/>
            <ac:spMk id="11" creationId="{8192BF8F-36EC-48A5-9084-7DB3763B4C42}"/>
          </ac:spMkLst>
        </pc:spChg>
        <pc:spChg chg="del">
          <ac:chgData name="김 경남" userId="f0c71113d84befd3" providerId="LiveId" clId="{94C895A1-742F-4589-98CD-AEE50A4B2507}" dt="2019-07-15T09:15:18.852" v="1591" actId="478"/>
          <ac:spMkLst>
            <pc:docMk/>
            <pc:sldMk cId="4015895743" sldId="590"/>
            <ac:spMk id="12" creationId="{CDDACA55-C6B8-4603-B316-E4874A979860}"/>
          </ac:spMkLst>
        </pc:spChg>
        <pc:spChg chg="del">
          <ac:chgData name="김 경남" userId="f0c71113d84befd3" providerId="LiveId" clId="{94C895A1-742F-4589-98CD-AEE50A4B2507}" dt="2019-07-15T18:44:36.124" v="2778"/>
          <ac:spMkLst>
            <pc:docMk/>
            <pc:sldMk cId="4015895743" sldId="590"/>
            <ac:spMk id="27" creationId="{F842FAE5-29BB-47FC-9BEA-A4C84FD59F22}"/>
          </ac:spMkLst>
        </pc:spChg>
        <pc:spChg chg="del">
          <ac:chgData name="김 경남" userId="f0c71113d84befd3" providerId="LiveId" clId="{94C895A1-742F-4589-98CD-AEE50A4B2507}" dt="2019-07-15T09:15:20.591" v="1592" actId="478"/>
          <ac:spMkLst>
            <pc:docMk/>
            <pc:sldMk cId="4015895743" sldId="590"/>
            <ac:spMk id="32" creationId="{658A237F-9545-46CE-9908-5D7E74AF4EA4}"/>
          </ac:spMkLst>
        </pc:spChg>
        <pc:spChg chg="del">
          <ac:chgData name="김 경남" userId="f0c71113d84befd3" providerId="LiveId" clId="{94C895A1-742F-4589-98CD-AEE50A4B2507}" dt="2019-07-15T09:15:21.761" v="1593" actId="478"/>
          <ac:spMkLst>
            <pc:docMk/>
            <pc:sldMk cId="4015895743" sldId="590"/>
            <ac:spMk id="33" creationId="{5B7FC20D-A7C8-401C-BF77-6A07BEEA94C8}"/>
          </ac:spMkLst>
        </pc:spChg>
        <pc:spChg chg="mod">
          <ac:chgData name="김 경남" userId="f0c71113d84befd3" providerId="LiveId" clId="{94C895A1-742F-4589-98CD-AEE50A4B2507}" dt="2019-07-15T09:15:40.490" v="1597" actId="164"/>
          <ac:spMkLst>
            <pc:docMk/>
            <pc:sldMk cId="4015895743" sldId="590"/>
            <ac:spMk id="34" creationId="{3389821E-6687-423D-BC21-780FBD32B4A2}"/>
          </ac:spMkLst>
        </pc:spChg>
        <pc:spChg chg="mod">
          <ac:chgData name="김 경남" userId="f0c71113d84befd3" providerId="LiveId" clId="{94C895A1-742F-4589-98CD-AEE50A4B2507}" dt="2019-07-15T09:15:40.490" v="1597" actId="164"/>
          <ac:spMkLst>
            <pc:docMk/>
            <pc:sldMk cId="4015895743" sldId="590"/>
            <ac:spMk id="35" creationId="{A9EB6BFC-ADF4-4886-87AB-150A8A21670C}"/>
          </ac:spMkLst>
        </pc:spChg>
        <pc:spChg chg="mod">
          <ac:chgData name="김 경남" userId="f0c71113d84befd3" providerId="LiveId" clId="{94C895A1-742F-4589-98CD-AEE50A4B2507}" dt="2019-07-15T09:15:47.968" v="1599" actId="164"/>
          <ac:spMkLst>
            <pc:docMk/>
            <pc:sldMk cId="4015895743" sldId="590"/>
            <ac:spMk id="36" creationId="{0FC745BA-F4C4-4ED0-8759-5B7225AE6F6F}"/>
          </ac:spMkLst>
        </pc:spChg>
        <pc:spChg chg="add mod">
          <ac:chgData name="김 경남" userId="f0c71113d84befd3" providerId="LiveId" clId="{94C895A1-742F-4589-98CD-AEE50A4B2507}" dt="2019-07-15T09:15:47.968" v="1599" actId="164"/>
          <ac:spMkLst>
            <pc:docMk/>
            <pc:sldMk cId="4015895743" sldId="590"/>
            <ac:spMk id="38" creationId="{FFAE724A-0B4B-4B79-9C15-085C073C63EE}"/>
          </ac:spMkLst>
        </pc:spChg>
        <pc:spChg chg="add mod">
          <ac:chgData name="김 경남" userId="f0c71113d84befd3" providerId="LiveId" clId="{94C895A1-742F-4589-98CD-AEE50A4B2507}" dt="2019-07-15T09:15:47.968" v="1599" actId="164"/>
          <ac:spMkLst>
            <pc:docMk/>
            <pc:sldMk cId="4015895743" sldId="590"/>
            <ac:spMk id="39" creationId="{F7963A9D-3F98-41B5-81A4-CA1D8F63C3B3}"/>
          </ac:spMkLst>
        </pc:spChg>
        <pc:spChg chg="add mod">
          <ac:chgData name="김 경남" userId="f0c71113d84befd3" providerId="LiveId" clId="{94C895A1-742F-4589-98CD-AEE50A4B2507}" dt="2019-07-15T09:15:40.490" v="1597" actId="164"/>
          <ac:spMkLst>
            <pc:docMk/>
            <pc:sldMk cId="4015895743" sldId="590"/>
            <ac:spMk id="40" creationId="{87BF775B-EAB8-409D-BD02-11522B4C70F7}"/>
          </ac:spMkLst>
        </pc:spChg>
        <pc:spChg chg="add mod">
          <ac:chgData name="김 경남" userId="f0c71113d84befd3" providerId="LiveId" clId="{94C895A1-742F-4589-98CD-AEE50A4B2507}" dt="2019-07-15T09:15:40.490" v="1597" actId="164"/>
          <ac:spMkLst>
            <pc:docMk/>
            <pc:sldMk cId="4015895743" sldId="590"/>
            <ac:spMk id="41" creationId="{3E3699D5-2791-4A4A-A5F7-4E8C62A0635E}"/>
          </ac:spMkLst>
        </pc:spChg>
        <pc:spChg chg="del mod">
          <ac:chgData name="김 경남" userId="f0c71113d84befd3" providerId="LiveId" clId="{94C895A1-742F-4589-98CD-AEE50A4B2507}" dt="2019-07-15T17:59:48.705" v="2424" actId="478"/>
          <ac:spMkLst>
            <pc:docMk/>
            <pc:sldMk cId="4015895743" sldId="590"/>
            <ac:spMk id="44" creationId="{E8A030D5-200B-49F9-ACA7-AA73E7F471FA}"/>
          </ac:spMkLst>
        </pc:spChg>
        <pc:spChg chg="mod topLvl">
          <ac:chgData name="김 경남" userId="f0c71113d84befd3" providerId="LiveId" clId="{94C895A1-742F-4589-98CD-AEE50A4B2507}" dt="2019-07-15T18:04:38.504" v="2535" actId="165"/>
          <ac:spMkLst>
            <pc:docMk/>
            <pc:sldMk cId="4015895743" sldId="590"/>
            <ac:spMk id="45" creationId="{0735FBEA-3628-4AA2-96FB-33EDB9E6C73A}"/>
          </ac:spMkLst>
        </pc:spChg>
        <pc:spChg chg="mod topLvl">
          <ac:chgData name="김 경남" userId="f0c71113d84befd3" providerId="LiveId" clId="{94C895A1-742F-4589-98CD-AEE50A4B2507}" dt="2019-07-15T18:04:38.504" v="2535" actId="165"/>
          <ac:spMkLst>
            <pc:docMk/>
            <pc:sldMk cId="4015895743" sldId="590"/>
            <ac:spMk id="46" creationId="{2CDB553B-F135-460D-AC98-9C73D46C63C2}"/>
          </ac:spMkLst>
        </pc:spChg>
        <pc:spChg chg="mod topLvl">
          <ac:chgData name="김 경남" userId="f0c71113d84befd3" providerId="LiveId" clId="{94C895A1-742F-4589-98CD-AEE50A4B2507}" dt="2019-07-15T18:04:38.504" v="2535" actId="165"/>
          <ac:spMkLst>
            <pc:docMk/>
            <pc:sldMk cId="4015895743" sldId="590"/>
            <ac:spMk id="47" creationId="{24386206-16F1-4A3C-9B28-20CCC17212F6}"/>
          </ac:spMkLst>
        </pc:spChg>
        <pc:spChg chg="mod topLvl">
          <ac:chgData name="김 경남" userId="f0c71113d84befd3" providerId="LiveId" clId="{94C895A1-742F-4589-98CD-AEE50A4B2507}" dt="2019-07-15T18:04:49.722" v="2538" actId="165"/>
          <ac:spMkLst>
            <pc:docMk/>
            <pc:sldMk cId="4015895743" sldId="590"/>
            <ac:spMk id="49" creationId="{52E9D861-BB32-4C4F-B839-2299F2804830}"/>
          </ac:spMkLst>
        </pc:spChg>
        <pc:spChg chg="mod">
          <ac:chgData name="김 경남" userId="f0c71113d84befd3" providerId="LiveId" clId="{94C895A1-742F-4589-98CD-AEE50A4B2507}" dt="2019-07-15T17:59:42.487" v="2422"/>
          <ac:spMkLst>
            <pc:docMk/>
            <pc:sldMk cId="4015895743" sldId="590"/>
            <ac:spMk id="52" creationId="{6276E00C-2507-4541-9B10-5ED73156F47D}"/>
          </ac:spMkLst>
        </pc:spChg>
        <pc:spChg chg="mod">
          <ac:chgData name="김 경남" userId="f0c71113d84befd3" providerId="LiveId" clId="{94C895A1-742F-4589-98CD-AEE50A4B2507}" dt="2019-07-15T18:00:07.831" v="2429" actId="404"/>
          <ac:spMkLst>
            <pc:docMk/>
            <pc:sldMk cId="4015895743" sldId="590"/>
            <ac:spMk id="53" creationId="{05034B87-9F08-4EF7-B3A9-E656C00A45D8}"/>
          </ac:spMkLst>
        </pc:spChg>
        <pc:spChg chg="add mod">
          <ac:chgData name="김 경남" userId="f0c71113d84befd3" providerId="LiveId" clId="{94C895A1-742F-4589-98CD-AEE50A4B2507}" dt="2019-07-15T18:04:20.372" v="2532" actId="207"/>
          <ac:spMkLst>
            <pc:docMk/>
            <pc:sldMk cId="4015895743" sldId="590"/>
            <ac:spMk id="54" creationId="{49F1CC8E-D299-4F3B-B410-0BEE2FFB6595}"/>
          </ac:spMkLst>
        </pc:spChg>
        <pc:spChg chg="add mod">
          <ac:chgData name="김 경남" userId="f0c71113d84befd3" providerId="LiveId" clId="{94C895A1-742F-4589-98CD-AEE50A4B2507}" dt="2019-07-15T18:03:36.645" v="2529" actId="20577"/>
          <ac:spMkLst>
            <pc:docMk/>
            <pc:sldMk cId="4015895743" sldId="590"/>
            <ac:spMk id="55" creationId="{05F90F6C-876C-47EE-9191-C9C4A59DD144}"/>
          </ac:spMkLst>
        </pc:spChg>
        <pc:spChg chg="add">
          <ac:chgData name="김 경남" userId="f0c71113d84befd3" providerId="LiveId" clId="{94C895A1-742F-4589-98CD-AEE50A4B2507}" dt="2019-07-15T18:44:38.008" v="2779"/>
          <ac:spMkLst>
            <pc:docMk/>
            <pc:sldMk cId="4015895743" sldId="590"/>
            <ac:spMk id="56" creationId="{315D1CED-BBCF-4845-B739-9B2BB8733246}"/>
          </ac:spMkLst>
        </pc:spChg>
        <pc:grpChg chg="add del mod">
          <ac:chgData name="김 경남" userId="f0c71113d84befd3" providerId="LiveId" clId="{94C895A1-742F-4589-98CD-AEE50A4B2507}" dt="2019-07-15T09:15:42.389" v="1598"/>
          <ac:grpSpMkLst>
            <pc:docMk/>
            <pc:sldMk cId="4015895743" sldId="590"/>
            <ac:grpSpMk id="4" creationId="{43D8E73E-A93A-4C3A-B7C7-F5F84F3F2FC5}"/>
          </ac:grpSpMkLst>
        </pc:grpChg>
        <pc:grpChg chg="add mod">
          <ac:chgData name="김 경남" userId="f0c71113d84befd3" providerId="LiveId" clId="{94C895A1-742F-4589-98CD-AEE50A4B2507}" dt="2019-07-15T18:44:36.124" v="2778"/>
          <ac:grpSpMkLst>
            <pc:docMk/>
            <pc:sldMk cId="4015895743" sldId="590"/>
            <ac:grpSpMk id="5" creationId="{88DED9FB-5861-4F69-82C8-50FE1DCB9B58}"/>
          </ac:grpSpMkLst>
        </pc:grpChg>
        <pc:grpChg chg="mod">
          <ac:chgData name="김 경남" userId="f0c71113d84befd3" providerId="LiveId" clId="{94C895A1-742F-4589-98CD-AEE50A4B2507}" dt="2019-07-15T09:15:40.490" v="1597" actId="164"/>
          <ac:grpSpMkLst>
            <pc:docMk/>
            <pc:sldMk cId="4015895743" sldId="590"/>
            <ac:grpSpMk id="24" creationId="{851C75A5-973B-444E-B2DD-01EFD866CEC9}"/>
          </ac:grpSpMkLst>
        </pc:grpChg>
        <pc:grpChg chg="del mod">
          <ac:chgData name="김 경남" userId="f0c71113d84befd3" providerId="LiveId" clId="{94C895A1-742F-4589-98CD-AEE50A4B2507}" dt="2019-07-15T18:44:36.124" v="2778"/>
          <ac:grpSpMkLst>
            <pc:docMk/>
            <pc:sldMk cId="4015895743" sldId="590"/>
            <ac:grpSpMk id="25" creationId="{06495559-4894-48D8-8B64-9210095D7991}"/>
          </ac:grpSpMkLst>
        </pc:grpChg>
        <pc:grpChg chg="mod">
          <ac:chgData name="김 경남" userId="f0c71113d84befd3" providerId="LiveId" clId="{94C895A1-742F-4589-98CD-AEE50A4B2507}" dt="2019-07-15T18:44:36.124" v="2778"/>
          <ac:grpSpMkLst>
            <pc:docMk/>
            <pc:sldMk cId="4015895743" sldId="590"/>
            <ac:grpSpMk id="26" creationId="{86FA4B5F-40B2-475C-8679-E1A74307D6E8}"/>
          </ac:grpSpMkLst>
        </pc:grpChg>
        <pc:grpChg chg="add del mod">
          <ac:chgData name="김 경남" userId="f0c71113d84befd3" providerId="LiveId" clId="{94C895A1-742F-4589-98CD-AEE50A4B2507}" dt="2019-07-15T18:04:38.504" v="2535" actId="165"/>
          <ac:grpSpMkLst>
            <pc:docMk/>
            <pc:sldMk cId="4015895743" sldId="590"/>
            <ac:grpSpMk id="42" creationId="{D0E71E7C-0004-4BC0-89B8-B3CD3B7CB24F}"/>
          </ac:grpSpMkLst>
        </pc:grpChg>
        <pc:grpChg chg="del mod topLvl">
          <ac:chgData name="김 경남" userId="f0c71113d84befd3" providerId="LiveId" clId="{94C895A1-742F-4589-98CD-AEE50A4B2507}" dt="2019-07-15T18:04:49.722" v="2538" actId="165"/>
          <ac:grpSpMkLst>
            <pc:docMk/>
            <pc:sldMk cId="4015895743" sldId="590"/>
            <ac:grpSpMk id="43" creationId="{4F6BD369-D12F-457A-8143-32062DDD3835}"/>
          </ac:grpSpMkLst>
        </pc:grpChg>
        <pc:grpChg chg="mod topLvl">
          <ac:chgData name="김 경남" userId="f0c71113d84befd3" providerId="LiveId" clId="{94C895A1-742F-4589-98CD-AEE50A4B2507}" dt="2019-07-15T18:04:49.722" v="2538" actId="165"/>
          <ac:grpSpMkLst>
            <pc:docMk/>
            <pc:sldMk cId="4015895743" sldId="590"/>
            <ac:grpSpMk id="48" creationId="{ECEE8A76-34A9-4545-A6FB-B4EDD2D5DBF8}"/>
          </ac:grpSpMkLst>
        </pc:grpChg>
        <pc:picChg chg="add del mod">
          <ac:chgData name="김 경남" userId="f0c71113d84befd3" providerId="LiveId" clId="{94C895A1-742F-4589-98CD-AEE50A4B2507}" dt="2019-07-14T14:31:49.093" v="920" actId="478"/>
          <ac:picMkLst>
            <pc:docMk/>
            <pc:sldMk cId="4015895743" sldId="590"/>
            <ac:picMk id="2" creationId="{12094E25-1C02-4FA1-9E00-E14B24EC1C9E}"/>
          </ac:picMkLst>
        </pc:picChg>
      </pc:sldChg>
      <pc:sldChg chg="addSp delSp modSp modNotesTx">
        <pc:chgData name="김 경남" userId="f0c71113d84befd3" providerId="LiveId" clId="{94C895A1-742F-4589-98CD-AEE50A4B2507}" dt="2019-07-15T18:17:19.792" v="2633" actId="208"/>
        <pc:sldMkLst>
          <pc:docMk/>
          <pc:sldMk cId="3989146795" sldId="595"/>
        </pc:sldMkLst>
        <pc:spChg chg="mod">
          <ac:chgData name="김 경남" userId="f0c71113d84befd3" providerId="LiveId" clId="{94C895A1-742F-4589-98CD-AEE50A4B2507}" dt="2019-07-15T18:11:56.320" v="2542"/>
          <ac:spMkLst>
            <pc:docMk/>
            <pc:sldMk cId="3989146795" sldId="595"/>
            <ac:spMk id="4" creationId="{33802221-BD80-4AD7-8570-26BFA7BA68D2}"/>
          </ac:spMkLst>
        </pc:spChg>
        <pc:spChg chg="add del mod">
          <ac:chgData name="김 경남" userId="f0c71113d84befd3" providerId="LiveId" clId="{94C895A1-742F-4589-98CD-AEE50A4B2507}" dt="2019-07-15T18:15:15.092" v="2609" actId="478"/>
          <ac:spMkLst>
            <pc:docMk/>
            <pc:sldMk cId="3989146795" sldId="595"/>
            <ac:spMk id="5" creationId="{28502671-BEF3-4277-973F-B2DB7BE7021E}"/>
          </ac:spMkLst>
        </pc:spChg>
        <pc:spChg chg="add mod">
          <ac:chgData name="김 경남" userId="f0c71113d84befd3" providerId="LiveId" clId="{94C895A1-742F-4589-98CD-AEE50A4B2507}" dt="2019-07-15T18:17:19.792" v="2633" actId="208"/>
          <ac:spMkLst>
            <pc:docMk/>
            <pc:sldMk cId="3989146795" sldId="595"/>
            <ac:spMk id="6" creationId="{9951A379-CA91-489A-B4F9-EE135058E2B9}"/>
          </ac:spMkLst>
        </pc:spChg>
        <pc:spChg chg="del">
          <ac:chgData name="김 경남" userId="f0c71113d84befd3" providerId="LiveId" clId="{94C895A1-742F-4589-98CD-AEE50A4B2507}" dt="2019-07-15T18:13:56.187" v="2543" actId="478"/>
          <ac:spMkLst>
            <pc:docMk/>
            <pc:sldMk cId="3989146795" sldId="595"/>
            <ac:spMk id="7" creationId="{55D78E45-F90F-4040-88C8-8610337830CC}"/>
          </ac:spMkLst>
        </pc:spChg>
        <pc:spChg chg="del">
          <ac:chgData name="김 경남" userId="f0c71113d84befd3" providerId="LiveId" clId="{94C895A1-742F-4589-98CD-AEE50A4B2507}" dt="2019-07-15T09:13:41.930" v="1558" actId="478"/>
          <ac:spMkLst>
            <pc:docMk/>
            <pc:sldMk cId="3989146795" sldId="595"/>
            <ac:spMk id="15" creationId="{70A69C9E-B31D-44A0-9F89-0453C9EC704A}"/>
          </ac:spMkLst>
        </pc:spChg>
        <pc:spChg chg="del">
          <ac:chgData name="김 경남" userId="f0c71113d84befd3" providerId="LiveId" clId="{94C895A1-742F-4589-98CD-AEE50A4B2507}" dt="2019-07-15T09:13:40.300" v="1557" actId="478"/>
          <ac:spMkLst>
            <pc:docMk/>
            <pc:sldMk cId="3989146795" sldId="595"/>
            <ac:spMk id="17" creationId="{8CCC45E0-8E4A-4F24-98A8-12337E539B23}"/>
          </ac:spMkLst>
        </pc:spChg>
        <pc:spChg chg="add del">
          <ac:chgData name="김 경남" userId="f0c71113d84befd3" providerId="LiveId" clId="{94C895A1-742F-4589-98CD-AEE50A4B2507}" dt="2019-07-15T18:13:56.187" v="2543" actId="478"/>
          <ac:spMkLst>
            <pc:docMk/>
            <pc:sldMk cId="3989146795" sldId="595"/>
            <ac:spMk id="26" creationId="{5C76C6FC-A851-4063-8673-5B90FF48D342}"/>
          </ac:spMkLst>
        </pc:spChg>
        <pc:spChg chg="add del">
          <ac:chgData name="김 경남" userId="f0c71113d84befd3" providerId="LiveId" clId="{94C895A1-742F-4589-98CD-AEE50A4B2507}" dt="2019-07-15T18:13:56.187" v="2543" actId="478"/>
          <ac:spMkLst>
            <pc:docMk/>
            <pc:sldMk cId="3989146795" sldId="595"/>
            <ac:spMk id="27" creationId="{F1B465D6-0A22-4E89-8E35-6322534BBA15}"/>
          </ac:spMkLst>
        </pc:spChg>
        <pc:spChg chg="add del">
          <ac:chgData name="김 경남" userId="f0c71113d84befd3" providerId="LiveId" clId="{94C895A1-742F-4589-98CD-AEE50A4B2507}" dt="2019-07-15T18:13:56.187" v="2543" actId="478"/>
          <ac:spMkLst>
            <pc:docMk/>
            <pc:sldMk cId="3989146795" sldId="595"/>
            <ac:spMk id="28" creationId="{00E16331-7D81-4F00-A13E-CF83E88F2511}"/>
          </ac:spMkLst>
        </pc:spChg>
        <pc:spChg chg="add del">
          <ac:chgData name="김 경남" userId="f0c71113d84befd3" providerId="LiveId" clId="{94C895A1-742F-4589-98CD-AEE50A4B2507}" dt="2019-07-15T18:13:56.187" v="2543" actId="478"/>
          <ac:spMkLst>
            <pc:docMk/>
            <pc:sldMk cId="3989146795" sldId="595"/>
            <ac:spMk id="29" creationId="{25F93B2C-9DFD-4092-9183-ADB43F6F95C8}"/>
          </ac:spMkLst>
        </pc:spChg>
        <pc:spChg chg="del">
          <ac:chgData name="김 경남" userId="f0c71113d84befd3" providerId="LiveId" clId="{94C895A1-742F-4589-98CD-AEE50A4B2507}" dt="2019-07-15T18:13:56.187" v="2543" actId="478"/>
          <ac:spMkLst>
            <pc:docMk/>
            <pc:sldMk cId="3989146795" sldId="595"/>
            <ac:spMk id="43" creationId="{29F407E9-46EB-4C6C-BDEE-037654A144DC}"/>
          </ac:spMkLst>
        </pc:spChg>
        <pc:spChg chg="del">
          <ac:chgData name="김 경남" userId="f0c71113d84befd3" providerId="LiveId" clId="{94C895A1-742F-4589-98CD-AEE50A4B2507}" dt="2019-07-15T09:13:43.696" v="1559" actId="478"/>
          <ac:spMkLst>
            <pc:docMk/>
            <pc:sldMk cId="3989146795" sldId="595"/>
            <ac:spMk id="45" creationId="{0680FFDD-1311-47DB-A0FF-D6ECDA9C9D42}"/>
          </ac:spMkLst>
        </pc:spChg>
        <pc:spChg chg="del">
          <ac:chgData name="김 경남" userId="f0c71113d84befd3" providerId="LiveId" clId="{94C895A1-742F-4589-98CD-AEE50A4B2507}" dt="2019-07-15T09:13:45.602" v="1560" actId="478"/>
          <ac:spMkLst>
            <pc:docMk/>
            <pc:sldMk cId="3989146795" sldId="595"/>
            <ac:spMk id="46" creationId="{18440825-A00E-466E-8113-55F29A8D2FA9}"/>
          </ac:spMkLst>
        </pc:spChg>
        <pc:spChg chg="del">
          <ac:chgData name="김 경남" userId="f0c71113d84befd3" providerId="LiveId" clId="{94C895A1-742F-4589-98CD-AEE50A4B2507}" dt="2019-07-15T18:13:56.187" v="2543" actId="478"/>
          <ac:spMkLst>
            <pc:docMk/>
            <pc:sldMk cId="3989146795" sldId="595"/>
            <ac:spMk id="50" creationId="{E38F3EE8-999A-4D7D-9D44-12EF9B8702A5}"/>
          </ac:spMkLst>
        </pc:spChg>
        <pc:spChg chg="del">
          <ac:chgData name="김 경남" userId="f0c71113d84befd3" providerId="LiveId" clId="{94C895A1-742F-4589-98CD-AEE50A4B2507}" dt="2019-07-15T18:13:56.187" v="2543" actId="478"/>
          <ac:spMkLst>
            <pc:docMk/>
            <pc:sldMk cId="3989146795" sldId="595"/>
            <ac:spMk id="51" creationId="{0765D4F1-5B7B-463B-9BF8-B394D7CA0B0E}"/>
          </ac:spMkLst>
        </pc:spChg>
        <pc:spChg chg="del">
          <ac:chgData name="김 경남" userId="f0c71113d84befd3" providerId="LiveId" clId="{94C895A1-742F-4589-98CD-AEE50A4B2507}" dt="2019-07-15T18:13:56.187" v="2543" actId="478"/>
          <ac:spMkLst>
            <pc:docMk/>
            <pc:sldMk cId="3989146795" sldId="595"/>
            <ac:spMk id="56" creationId="{34F119E6-2015-47CA-8E9F-50E4432FA4A9}"/>
          </ac:spMkLst>
        </pc:spChg>
        <pc:spChg chg="del">
          <ac:chgData name="김 경남" userId="f0c71113d84befd3" providerId="LiveId" clId="{94C895A1-742F-4589-98CD-AEE50A4B2507}" dt="2019-07-15T18:13:56.187" v="2543" actId="478"/>
          <ac:spMkLst>
            <pc:docMk/>
            <pc:sldMk cId="3989146795" sldId="595"/>
            <ac:spMk id="60" creationId="{A5323D70-157A-4700-B5E3-E270CE163042}"/>
          </ac:spMkLst>
        </pc:spChg>
        <pc:spChg chg="del">
          <ac:chgData name="김 경남" userId="f0c71113d84befd3" providerId="LiveId" clId="{94C895A1-742F-4589-98CD-AEE50A4B2507}" dt="2019-07-15T18:13:56.187" v="2543" actId="478"/>
          <ac:spMkLst>
            <pc:docMk/>
            <pc:sldMk cId="3989146795" sldId="595"/>
            <ac:spMk id="76" creationId="{6CC0B69D-0EFD-4558-8BBA-7CA05F22ED8A}"/>
          </ac:spMkLst>
        </pc:spChg>
        <pc:spChg chg="del">
          <ac:chgData name="김 경남" userId="f0c71113d84befd3" providerId="LiveId" clId="{94C895A1-742F-4589-98CD-AEE50A4B2507}" dt="2019-07-15T18:13:56.187" v="2543" actId="478"/>
          <ac:spMkLst>
            <pc:docMk/>
            <pc:sldMk cId="3989146795" sldId="595"/>
            <ac:spMk id="1032" creationId="{89822788-6878-4E45-873B-4E5FA63C3500}"/>
          </ac:spMkLst>
        </pc:spChg>
        <pc:grpChg chg="del">
          <ac:chgData name="김 경남" userId="f0c71113d84befd3" providerId="LiveId" clId="{94C895A1-742F-4589-98CD-AEE50A4B2507}" dt="2019-07-15T18:13:56.187" v="2543" actId="478"/>
          <ac:grpSpMkLst>
            <pc:docMk/>
            <pc:sldMk cId="3989146795" sldId="595"/>
            <ac:grpSpMk id="58" creationId="{BB163581-DA0D-45C0-8A61-5CEC7DCC1C75}"/>
          </ac:grpSpMkLst>
        </pc:grpChg>
        <pc:picChg chg="add del mod">
          <ac:chgData name="김 경남" userId="f0c71113d84befd3" providerId="LiveId" clId="{94C895A1-742F-4589-98CD-AEE50A4B2507}" dt="2019-07-15T18:15:57.875" v="2626" actId="478"/>
          <ac:picMkLst>
            <pc:docMk/>
            <pc:sldMk cId="3989146795" sldId="595"/>
            <ac:picMk id="4098" creationId="{0B0E9BB6-18EC-41F9-BC5D-60167D9F1DA4}"/>
          </ac:picMkLst>
        </pc:picChg>
        <pc:picChg chg="add mod">
          <ac:chgData name="김 경남" userId="f0c71113d84befd3" providerId="LiveId" clId="{94C895A1-742F-4589-98CD-AEE50A4B2507}" dt="2019-07-15T18:16:06.476" v="2630" actId="1076"/>
          <ac:picMkLst>
            <pc:docMk/>
            <pc:sldMk cId="3989146795" sldId="595"/>
            <ac:picMk id="4100" creationId="{9B3BDAAD-6EB4-478B-B4F0-6AC0952B31EF}"/>
          </ac:picMkLst>
        </pc:picChg>
        <pc:cxnChg chg="del">
          <ac:chgData name="김 경남" userId="f0c71113d84befd3" providerId="LiveId" clId="{94C895A1-742F-4589-98CD-AEE50A4B2507}" dt="2019-07-15T18:13:56.187" v="2543" actId="478"/>
          <ac:cxnSpMkLst>
            <pc:docMk/>
            <pc:sldMk cId="3989146795" sldId="595"/>
            <ac:cxnSpMk id="44" creationId="{CECCC95E-356D-4422-9D4A-E25B47BAB0C6}"/>
          </ac:cxnSpMkLst>
        </pc:cxnChg>
      </pc:sldChg>
      <pc:sldChg chg="addSp delSp modSp">
        <pc:chgData name="김 경남" userId="f0c71113d84befd3" providerId="LiveId" clId="{94C895A1-742F-4589-98CD-AEE50A4B2507}" dt="2019-07-15T18:27:25.049" v="2732"/>
        <pc:sldMkLst>
          <pc:docMk/>
          <pc:sldMk cId="2732668910" sldId="596"/>
        </pc:sldMkLst>
        <pc:spChg chg="del mod">
          <ac:chgData name="김 경남" userId="f0c71113d84befd3" providerId="LiveId" clId="{94C895A1-742F-4589-98CD-AEE50A4B2507}" dt="2019-07-14T13:52:12.432" v="204" actId="478"/>
          <ac:spMkLst>
            <pc:docMk/>
            <pc:sldMk cId="2732668910" sldId="596"/>
            <ac:spMk id="2" creationId="{4F8AFC34-A840-4108-A329-C1110FA25C2A}"/>
          </ac:spMkLst>
        </pc:spChg>
        <pc:spChg chg="add mod">
          <ac:chgData name="김 경남" userId="f0c71113d84befd3" providerId="LiveId" clId="{94C895A1-742F-4589-98CD-AEE50A4B2507}" dt="2019-07-15T18:27:09.408" v="2705" actId="1076"/>
          <ac:spMkLst>
            <pc:docMk/>
            <pc:sldMk cId="2732668910" sldId="596"/>
            <ac:spMk id="4" creationId="{9EE8B2AC-D260-4BCC-9074-4D3235505DAB}"/>
          </ac:spMkLst>
        </pc:spChg>
        <pc:spChg chg="add mod">
          <ac:chgData name="김 경남" userId="f0c71113d84befd3" providerId="LiveId" clId="{94C895A1-742F-4589-98CD-AEE50A4B2507}" dt="2019-07-15T18:27:25.049" v="2732"/>
          <ac:spMkLst>
            <pc:docMk/>
            <pc:sldMk cId="2732668910" sldId="596"/>
            <ac:spMk id="22" creationId="{659A854A-3B31-47FF-8C78-5960C7711FE7}"/>
          </ac:spMkLst>
        </pc:spChg>
        <pc:spChg chg="add mod">
          <ac:chgData name="김 경남" userId="f0c71113d84befd3" providerId="LiveId" clId="{94C895A1-742F-4589-98CD-AEE50A4B2507}" dt="2019-07-15T18:25:36.477" v="2666" actId="14100"/>
          <ac:spMkLst>
            <pc:docMk/>
            <pc:sldMk cId="2732668910" sldId="596"/>
            <ac:spMk id="25" creationId="{03864D19-F1D0-4E7E-B022-DF46D44B7BDE}"/>
          </ac:spMkLst>
        </pc:spChg>
        <pc:spChg chg="add mod">
          <ac:chgData name="김 경남" userId="f0c71113d84befd3" providerId="LiveId" clId="{94C895A1-742F-4589-98CD-AEE50A4B2507}" dt="2019-07-15T18:27:19.786" v="2726" actId="1076"/>
          <ac:spMkLst>
            <pc:docMk/>
            <pc:sldMk cId="2732668910" sldId="596"/>
            <ac:spMk id="27" creationId="{951F5382-C21F-482F-AE57-BB1CE5BE8D53}"/>
          </ac:spMkLst>
        </pc:spChg>
        <pc:grpChg chg="mod">
          <ac:chgData name="김 경남" userId="f0c71113d84befd3" providerId="LiveId" clId="{94C895A1-742F-4589-98CD-AEE50A4B2507}" dt="2019-07-15T18:27:04.341" v="2704" actId="1076"/>
          <ac:grpSpMkLst>
            <pc:docMk/>
            <pc:sldMk cId="2732668910" sldId="596"/>
            <ac:grpSpMk id="26" creationId="{D6745E0A-029E-4392-BC17-18717D650D11}"/>
          </ac:grpSpMkLst>
        </pc:grpChg>
      </pc:sldChg>
      <pc:sldChg chg="addSp delSp modSp add del modAnim">
        <pc:chgData name="김 경남" userId="f0c71113d84befd3" providerId="LiveId" clId="{94C895A1-742F-4589-98CD-AEE50A4B2507}" dt="2019-07-15T21:06:14.504" v="3492"/>
        <pc:sldMkLst>
          <pc:docMk/>
          <pc:sldMk cId="2806490539" sldId="597"/>
        </pc:sldMkLst>
        <pc:spChg chg="del mod">
          <ac:chgData name="김 경남" userId="f0c71113d84befd3" providerId="LiveId" clId="{94C895A1-742F-4589-98CD-AEE50A4B2507}" dt="2019-07-14T13:52:16.418" v="206" actId="478"/>
          <ac:spMkLst>
            <pc:docMk/>
            <pc:sldMk cId="2806490539" sldId="597"/>
            <ac:spMk id="2" creationId="{4F8AFC34-A840-4108-A329-C1110FA25C2A}"/>
          </ac:spMkLst>
        </pc:spChg>
        <pc:spChg chg="add del">
          <ac:chgData name="김 경남" userId="f0c71113d84befd3" providerId="LiveId" clId="{94C895A1-742F-4589-98CD-AEE50A4B2507}" dt="2019-07-14T21:20:01.556" v="1124" actId="478"/>
          <ac:spMkLst>
            <pc:docMk/>
            <pc:sldMk cId="2806490539" sldId="597"/>
            <ac:spMk id="22" creationId="{CC244D61-9ED2-4543-92B2-449E6767C0E6}"/>
          </ac:spMkLst>
        </pc:spChg>
        <pc:spChg chg="add">
          <ac:chgData name="김 경남" userId="f0c71113d84befd3" providerId="LiveId" clId="{94C895A1-742F-4589-98CD-AEE50A4B2507}" dt="2019-07-14T21:20:01.825" v="1125"/>
          <ac:spMkLst>
            <pc:docMk/>
            <pc:sldMk cId="2806490539" sldId="597"/>
            <ac:spMk id="23" creationId="{64A2B1FD-B192-4171-B073-11E54AEC5170}"/>
          </ac:spMkLst>
        </pc:spChg>
        <pc:spChg chg="add">
          <ac:chgData name="김 경남" userId="f0c71113d84befd3" providerId="LiveId" clId="{94C895A1-742F-4589-98CD-AEE50A4B2507}" dt="2019-07-15T09:14:37.862" v="1574"/>
          <ac:spMkLst>
            <pc:docMk/>
            <pc:sldMk cId="2806490539" sldId="597"/>
            <ac:spMk id="24" creationId="{3088C0D5-EFD9-42F3-B6B6-C6EB5BAD6C3E}"/>
          </ac:spMkLst>
        </pc:spChg>
        <pc:spChg chg="add">
          <ac:chgData name="김 경남" userId="f0c71113d84befd3" providerId="LiveId" clId="{94C895A1-742F-4589-98CD-AEE50A4B2507}" dt="2019-07-15T09:14:37.862" v="1574"/>
          <ac:spMkLst>
            <pc:docMk/>
            <pc:sldMk cId="2806490539" sldId="597"/>
            <ac:spMk id="25" creationId="{3E657D4A-9653-4BF4-BCF4-3B708291AC89}"/>
          </ac:spMkLst>
        </pc:spChg>
        <pc:spChg chg="add">
          <ac:chgData name="김 경남" userId="f0c71113d84befd3" providerId="LiveId" clId="{94C895A1-742F-4589-98CD-AEE50A4B2507}" dt="2019-07-15T09:14:37.862" v="1574"/>
          <ac:spMkLst>
            <pc:docMk/>
            <pc:sldMk cId="2806490539" sldId="597"/>
            <ac:spMk id="26" creationId="{BDCE7FDB-F266-4A2D-B10C-F2CD36FD2D3B}"/>
          </ac:spMkLst>
        </pc:spChg>
        <pc:spChg chg="add">
          <ac:chgData name="김 경남" userId="f0c71113d84befd3" providerId="LiveId" clId="{94C895A1-742F-4589-98CD-AEE50A4B2507}" dt="2019-07-15T09:14:37.862" v="1574"/>
          <ac:spMkLst>
            <pc:docMk/>
            <pc:sldMk cId="2806490539" sldId="597"/>
            <ac:spMk id="27" creationId="{FDB4694A-A872-44AC-9879-EE30E755A4B2}"/>
          </ac:spMkLst>
        </pc:spChg>
        <pc:spChg chg="mod">
          <ac:chgData name="김 경남" userId="f0c71113d84befd3" providerId="LiveId" clId="{94C895A1-742F-4589-98CD-AEE50A4B2507}" dt="2019-07-14T13:56:39.634" v="459" actId="20577"/>
          <ac:spMkLst>
            <pc:docMk/>
            <pc:sldMk cId="2806490539" sldId="597"/>
            <ac:spMk id="69" creationId="{AB9AE7F6-999B-44A1-9436-8999A8332264}"/>
          </ac:spMkLst>
        </pc:spChg>
        <pc:spChg chg="mod">
          <ac:chgData name="김 경남" userId="f0c71113d84befd3" providerId="LiveId" clId="{94C895A1-742F-4589-98CD-AEE50A4B2507}" dt="2019-07-14T13:55:42.580" v="373" actId="20577"/>
          <ac:spMkLst>
            <pc:docMk/>
            <pc:sldMk cId="2806490539" sldId="597"/>
            <ac:spMk id="70" creationId="{C3C7A965-F75C-42FB-9B38-8761F41CA224}"/>
          </ac:spMkLst>
        </pc:spChg>
        <pc:spChg chg="del">
          <ac:chgData name="김 경남" userId="f0c71113d84befd3" providerId="LiveId" clId="{94C895A1-742F-4589-98CD-AEE50A4B2507}" dt="2019-07-15T09:14:36.624" v="1573" actId="478"/>
          <ac:spMkLst>
            <pc:docMk/>
            <pc:sldMk cId="2806490539" sldId="597"/>
            <ac:spMk id="71" creationId="{480CA5E3-2E66-4856-B8CE-04AF33E40C06}"/>
          </ac:spMkLst>
        </pc:spChg>
        <pc:spChg chg="del">
          <ac:chgData name="김 경남" userId="f0c71113d84befd3" providerId="LiveId" clId="{94C895A1-742F-4589-98CD-AEE50A4B2507}" dt="2019-07-15T09:14:29.159" v="1568" actId="478"/>
          <ac:spMkLst>
            <pc:docMk/>
            <pc:sldMk cId="2806490539" sldId="597"/>
            <ac:spMk id="72" creationId="{14FC8223-DFED-47D4-88FC-AC19028F7D07}"/>
          </ac:spMkLst>
        </pc:spChg>
        <pc:spChg chg="mod">
          <ac:chgData name="김 경남" userId="f0c71113d84befd3" providerId="LiveId" clId="{94C895A1-742F-4589-98CD-AEE50A4B2507}" dt="2019-07-14T14:27:33.504" v="877" actId="20577"/>
          <ac:spMkLst>
            <pc:docMk/>
            <pc:sldMk cId="2806490539" sldId="597"/>
            <ac:spMk id="73" creationId="{C5FD91CD-3900-4E28-915B-7F9D156A4134}"/>
          </ac:spMkLst>
        </pc:spChg>
        <pc:spChg chg="del">
          <ac:chgData name="김 경남" userId="f0c71113d84befd3" providerId="LiveId" clId="{94C895A1-742F-4589-98CD-AEE50A4B2507}" dt="2019-07-15T09:14:33.761" v="1571" actId="478"/>
          <ac:spMkLst>
            <pc:docMk/>
            <pc:sldMk cId="2806490539" sldId="597"/>
            <ac:spMk id="97" creationId="{7A205C0C-8DF7-44CF-AADA-40F166BC748A}"/>
          </ac:spMkLst>
        </pc:spChg>
        <pc:spChg chg="del">
          <ac:chgData name="김 경남" userId="f0c71113d84befd3" providerId="LiveId" clId="{94C895A1-742F-4589-98CD-AEE50A4B2507}" dt="2019-07-15T09:14:35.022" v="1572" actId="478"/>
          <ac:spMkLst>
            <pc:docMk/>
            <pc:sldMk cId="2806490539" sldId="597"/>
            <ac:spMk id="98" creationId="{28282CCF-DFAF-495A-A2CE-19B8393653D5}"/>
          </ac:spMkLst>
        </pc:spChg>
        <pc:grpChg chg="add">
          <ac:chgData name="김 경남" userId="f0c71113d84befd3" providerId="LiveId" clId="{94C895A1-742F-4589-98CD-AEE50A4B2507}" dt="2019-07-15T21:06:11.098" v="3491"/>
          <ac:grpSpMkLst>
            <pc:docMk/>
            <pc:sldMk cId="2806490539" sldId="597"/>
            <ac:grpSpMk id="28" creationId="{75FABC36-2C80-4212-B227-5519A4A57CD2}"/>
          </ac:grpSpMkLst>
        </pc:grpChg>
        <pc:grpChg chg="add">
          <ac:chgData name="김 경남" userId="f0c71113d84befd3" providerId="LiveId" clId="{94C895A1-742F-4589-98CD-AEE50A4B2507}" dt="2019-07-15T21:06:11.098" v="3491"/>
          <ac:grpSpMkLst>
            <pc:docMk/>
            <pc:sldMk cId="2806490539" sldId="597"/>
            <ac:grpSpMk id="31" creationId="{8DF812F6-CE7E-4B98-8783-643D4BEE6284}"/>
          </ac:grpSpMkLst>
        </pc:grpChg>
        <pc:grpChg chg="mod">
          <ac:chgData name="김 경남" userId="f0c71113d84befd3" providerId="LiveId" clId="{94C895A1-742F-4589-98CD-AEE50A4B2507}" dt="2019-07-15T09:14:30.673" v="1570" actId="1076"/>
          <ac:grpSpMkLst>
            <pc:docMk/>
            <pc:sldMk cId="2806490539" sldId="597"/>
            <ac:grpSpMk id="91" creationId="{967F7384-1451-45D3-8ED3-52C2F87B1325}"/>
          </ac:grpSpMkLst>
        </pc:grpChg>
      </pc:sldChg>
      <pc:sldChg chg="addSp delSp modSp">
        <pc:chgData name="김 경남" userId="f0c71113d84befd3" providerId="LiveId" clId="{94C895A1-742F-4589-98CD-AEE50A4B2507}" dt="2019-07-15T18:59:24.132" v="2925" actId="1076"/>
        <pc:sldMkLst>
          <pc:docMk/>
          <pc:sldMk cId="475833957" sldId="601"/>
        </pc:sldMkLst>
        <pc:spChg chg="add del mod">
          <ac:chgData name="김 경남" userId="f0c71113d84befd3" providerId="LiveId" clId="{94C895A1-742F-4589-98CD-AEE50A4B2507}" dt="2019-07-15T10:17:26.549" v="2352" actId="478"/>
          <ac:spMkLst>
            <pc:docMk/>
            <pc:sldMk cId="475833957" sldId="601"/>
            <ac:spMk id="6" creationId="{19B1D514-B2BF-4B4E-9777-54255B85BFAB}"/>
          </ac:spMkLst>
        </pc:spChg>
        <pc:spChg chg="del mod topLvl">
          <ac:chgData name="김 경남" userId="f0c71113d84befd3" providerId="LiveId" clId="{94C895A1-742F-4589-98CD-AEE50A4B2507}" dt="2019-07-15T18:59:06.906" v="2916" actId="478"/>
          <ac:spMkLst>
            <pc:docMk/>
            <pc:sldMk cId="475833957" sldId="601"/>
            <ac:spMk id="16" creationId="{B70F7AB0-901F-404B-BF41-116F435576FD}"/>
          </ac:spMkLst>
        </pc:spChg>
        <pc:spChg chg="add del">
          <ac:chgData name="김 경남" userId="f0c71113d84befd3" providerId="LiveId" clId="{94C895A1-742F-4589-98CD-AEE50A4B2507}" dt="2019-07-15T10:17:04.582" v="2349"/>
          <ac:spMkLst>
            <pc:docMk/>
            <pc:sldMk cId="475833957" sldId="601"/>
            <ac:spMk id="17" creationId="{AF3D3759-2A23-44A8-82B2-CC6193B73751}"/>
          </ac:spMkLst>
        </pc:spChg>
        <pc:spChg chg="del topLvl">
          <ac:chgData name="김 경남" userId="f0c71113d84befd3" providerId="LiveId" clId="{94C895A1-742F-4589-98CD-AEE50A4B2507}" dt="2019-07-15T18:59:08.591" v="2917" actId="478"/>
          <ac:spMkLst>
            <pc:docMk/>
            <pc:sldMk cId="475833957" sldId="601"/>
            <ac:spMk id="27" creationId="{B56B0412-DFB0-441F-ABD8-0C7E269701E2}"/>
          </ac:spMkLst>
        </pc:spChg>
        <pc:spChg chg="add mod">
          <ac:chgData name="김 경남" userId="f0c71113d84befd3" providerId="LiveId" clId="{94C895A1-742F-4589-98CD-AEE50A4B2507}" dt="2019-07-15T18:59:20.362" v="2924" actId="1076"/>
          <ac:spMkLst>
            <pc:docMk/>
            <pc:sldMk cId="475833957" sldId="601"/>
            <ac:spMk id="28" creationId="{66FDA385-36B3-47FF-8823-A10E8533FD2D}"/>
          </ac:spMkLst>
        </pc:spChg>
        <pc:spChg chg="add mod">
          <ac:chgData name="김 경남" userId="f0c71113d84befd3" providerId="LiveId" clId="{94C895A1-742F-4589-98CD-AEE50A4B2507}" dt="2019-07-15T18:59:24.132" v="2925" actId="1076"/>
          <ac:spMkLst>
            <pc:docMk/>
            <pc:sldMk cId="475833957" sldId="601"/>
            <ac:spMk id="29" creationId="{6F6493B3-5EB9-454B-974B-DDD9A8FC0D49}"/>
          </ac:spMkLst>
        </pc:spChg>
        <pc:spChg chg="topLvl">
          <ac:chgData name="김 경남" userId="f0c71113d84befd3" providerId="LiveId" clId="{94C895A1-742F-4589-98CD-AEE50A4B2507}" dt="2019-07-15T18:59:08.591" v="2917" actId="478"/>
          <ac:spMkLst>
            <pc:docMk/>
            <pc:sldMk cId="475833957" sldId="601"/>
            <ac:spMk id="30" creationId="{675BD586-E4FB-4E0A-8AFA-78D2ACBD1A5E}"/>
          </ac:spMkLst>
        </pc:spChg>
        <pc:spChg chg="mod">
          <ac:chgData name="김 경남" userId="f0c71113d84befd3" providerId="LiveId" clId="{94C895A1-742F-4589-98CD-AEE50A4B2507}" dt="2019-07-15T10:18:00.261" v="2396" actId="20577"/>
          <ac:spMkLst>
            <pc:docMk/>
            <pc:sldMk cId="475833957" sldId="601"/>
            <ac:spMk id="34" creationId="{689DFB03-1DEC-4739-B25C-42AE9695A852}"/>
          </ac:spMkLst>
        </pc:spChg>
        <pc:spChg chg="mod">
          <ac:chgData name="김 경남" userId="f0c71113d84befd3" providerId="LiveId" clId="{94C895A1-742F-4589-98CD-AEE50A4B2507}" dt="2019-07-15T10:16:51.688" v="2347" actId="1076"/>
          <ac:spMkLst>
            <pc:docMk/>
            <pc:sldMk cId="475833957" sldId="601"/>
            <ac:spMk id="35" creationId="{0A736417-0C5E-4434-812C-A5D8F720056E}"/>
          </ac:spMkLst>
        </pc:spChg>
        <pc:spChg chg="mod">
          <ac:chgData name="김 경남" userId="f0c71113d84befd3" providerId="LiveId" clId="{94C895A1-742F-4589-98CD-AEE50A4B2507}" dt="2019-07-15T10:18:05.674" v="2397" actId="14100"/>
          <ac:spMkLst>
            <pc:docMk/>
            <pc:sldMk cId="475833957" sldId="601"/>
            <ac:spMk id="37" creationId="{B8674E9B-D89E-4CD0-B48A-5F5BC2C66143}"/>
          </ac:spMkLst>
        </pc:spChg>
        <pc:spChg chg="mod">
          <ac:chgData name="김 경남" userId="f0c71113d84befd3" providerId="LiveId" clId="{94C895A1-742F-4589-98CD-AEE50A4B2507}" dt="2019-07-15T10:13:12.650" v="2241" actId="1037"/>
          <ac:spMkLst>
            <pc:docMk/>
            <pc:sldMk cId="475833957" sldId="601"/>
            <ac:spMk id="41" creationId="{C919E4C0-DA2F-4E08-AB40-6B0CD29B15EB}"/>
          </ac:spMkLst>
        </pc:spChg>
        <pc:grpChg chg="del">
          <ac:chgData name="김 경남" userId="f0c71113d84befd3" providerId="LiveId" clId="{94C895A1-742F-4589-98CD-AEE50A4B2507}" dt="2019-07-15T18:59:06.906" v="2916" actId="478"/>
          <ac:grpSpMkLst>
            <pc:docMk/>
            <pc:sldMk cId="475833957" sldId="601"/>
            <ac:grpSpMk id="4" creationId="{A859C57A-7377-4C5A-B237-1B8F87539713}"/>
          </ac:grpSpMkLst>
        </pc:grpChg>
        <pc:grpChg chg="del">
          <ac:chgData name="김 경남" userId="f0c71113d84befd3" providerId="LiveId" clId="{94C895A1-742F-4589-98CD-AEE50A4B2507}" dt="2019-07-15T18:59:08.591" v="2917" actId="478"/>
          <ac:grpSpMkLst>
            <pc:docMk/>
            <pc:sldMk cId="475833957" sldId="601"/>
            <ac:grpSpMk id="24" creationId="{72FD1961-25C0-4AA0-A77C-0FA69D570285}"/>
          </ac:grpSpMkLst>
        </pc:grpChg>
        <pc:grpChg chg="topLvl">
          <ac:chgData name="김 경남" userId="f0c71113d84befd3" providerId="LiveId" clId="{94C895A1-742F-4589-98CD-AEE50A4B2507}" dt="2019-07-15T18:59:06.906" v="2916" actId="478"/>
          <ac:grpSpMkLst>
            <pc:docMk/>
            <pc:sldMk cId="475833957" sldId="601"/>
            <ac:grpSpMk id="26" creationId="{D6745E0A-029E-4392-BC17-18717D650D11}"/>
          </ac:grpSpMkLst>
        </pc:grpChg>
        <pc:cxnChg chg="add mod">
          <ac:chgData name="김 경남" userId="f0c71113d84befd3" providerId="LiveId" clId="{94C895A1-742F-4589-98CD-AEE50A4B2507}" dt="2019-07-15T10:19:17.763" v="2405" actId="208"/>
          <ac:cxnSpMkLst>
            <pc:docMk/>
            <pc:sldMk cId="475833957" sldId="601"/>
            <ac:cxnSpMk id="8" creationId="{9F4C2AEA-FCE7-4A53-A24D-3EA16F0F1F91}"/>
          </ac:cxnSpMkLst>
        </pc:cxnChg>
        <pc:cxnChg chg="add mod">
          <ac:chgData name="김 경남" userId="f0c71113d84befd3" providerId="LiveId" clId="{94C895A1-742F-4589-98CD-AEE50A4B2507}" dt="2019-07-15T10:19:22.334" v="2406" actId="208"/>
          <ac:cxnSpMkLst>
            <pc:docMk/>
            <pc:sldMk cId="475833957" sldId="601"/>
            <ac:cxnSpMk id="14" creationId="{CAAF0636-8B2B-4170-9027-C5354000319A}"/>
          </ac:cxnSpMkLst>
        </pc:cxnChg>
      </pc:sldChg>
      <pc:sldChg chg="addSp delSp modSp add del ord setBg">
        <pc:chgData name="김 경남" userId="f0c71113d84befd3" providerId="LiveId" clId="{94C895A1-742F-4589-98CD-AEE50A4B2507}" dt="2019-07-15T21:06:09.821" v="3490" actId="2696"/>
        <pc:sldMkLst>
          <pc:docMk/>
          <pc:sldMk cId="2443884464" sldId="602"/>
        </pc:sldMkLst>
        <pc:spChg chg="del mod">
          <ac:chgData name="김 경남" userId="f0c71113d84befd3" providerId="LiveId" clId="{94C895A1-742F-4589-98CD-AEE50A4B2507}" dt="2019-07-14T21:19:58.237" v="1122" actId="478"/>
          <ac:spMkLst>
            <pc:docMk/>
            <pc:sldMk cId="2443884464" sldId="602"/>
            <ac:spMk id="2" creationId="{4F8AFC34-A840-4108-A329-C1110FA25C2A}"/>
          </ac:spMkLst>
        </pc:spChg>
        <pc:spChg chg="add del mod">
          <ac:chgData name="김 경남" userId="f0c71113d84befd3" providerId="LiveId" clId="{94C895A1-742F-4589-98CD-AEE50A4B2507}" dt="2019-07-14T11:52:11.497" v="5" actId="478"/>
          <ac:spMkLst>
            <pc:docMk/>
            <pc:sldMk cId="2443884464" sldId="602"/>
            <ac:spMk id="4" creationId="{008D7C4D-10D3-4EDB-9A27-22AC9EE8DF4F}"/>
          </ac:spMkLst>
        </pc:spChg>
        <pc:spChg chg="add mod">
          <ac:chgData name="김 경남" userId="f0c71113d84befd3" providerId="LiveId" clId="{94C895A1-742F-4589-98CD-AEE50A4B2507}" dt="2019-07-14T13:56:47.791" v="460" actId="14100"/>
          <ac:spMkLst>
            <pc:docMk/>
            <pc:sldMk cId="2443884464" sldId="602"/>
            <ac:spMk id="5" creationId="{1A5F3FC9-4434-4804-86F6-67F9B6061AE5}"/>
          </ac:spMkLst>
        </pc:spChg>
        <pc:spChg chg="mod">
          <ac:chgData name="김 경남" userId="f0c71113d84befd3" providerId="LiveId" clId="{94C895A1-742F-4589-98CD-AEE50A4B2507}" dt="2019-07-14T13:44:59.466" v="169" actId="14100"/>
          <ac:spMkLst>
            <pc:docMk/>
            <pc:sldMk cId="2443884464" sldId="602"/>
            <ac:spMk id="27" creationId="{D6AAB031-115D-4041-9D13-0C76EFC3965C}"/>
          </ac:spMkLst>
        </pc:spChg>
        <pc:spChg chg="add">
          <ac:chgData name="김 경남" userId="f0c71113d84befd3" providerId="LiveId" clId="{94C895A1-742F-4589-98CD-AEE50A4B2507}" dt="2019-07-14T21:19:58.480" v="1123"/>
          <ac:spMkLst>
            <pc:docMk/>
            <pc:sldMk cId="2443884464" sldId="602"/>
            <ac:spMk id="29" creationId="{20B4048C-C0E8-46A2-9EFB-6A29318A21FB}"/>
          </ac:spMkLst>
        </pc:spChg>
        <pc:spChg chg="add">
          <ac:chgData name="김 경남" userId="f0c71113d84befd3" providerId="LiveId" clId="{94C895A1-742F-4589-98CD-AEE50A4B2507}" dt="2019-07-15T09:14:16.617" v="1567"/>
          <ac:spMkLst>
            <pc:docMk/>
            <pc:sldMk cId="2443884464" sldId="602"/>
            <ac:spMk id="30" creationId="{FCB04C24-0C17-482F-BF1E-A3BB6BB1708D}"/>
          </ac:spMkLst>
        </pc:spChg>
        <pc:spChg chg="add">
          <ac:chgData name="김 경남" userId="f0c71113d84befd3" providerId="LiveId" clId="{94C895A1-742F-4589-98CD-AEE50A4B2507}" dt="2019-07-15T09:14:16.617" v="1567"/>
          <ac:spMkLst>
            <pc:docMk/>
            <pc:sldMk cId="2443884464" sldId="602"/>
            <ac:spMk id="31" creationId="{CE35C3A1-D4E9-4B63-92F0-FD7A2729383E}"/>
          </ac:spMkLst>
        </pc:spChg>
        <pc:spChg chg="add">
          <ac:chgData name="김 경남" userId="f0c71113d84befd3" providerId="LiveId" clId="{94C895A1-742F-4589-98CD-AEE50A4B2507}" dt="2019-07-15T09:14:16.617" v="1567"/>
          <ac:spMkLst>
            <pc:docMk/>
            <pc:sldMk cId="2443884464" sldId="602"/>
            <ac:spMk id="32" creationId="{BF6D5D49-FB2A-4248-9775-B0ED9B293715}"/>
          </ac:spMkLst>
        </pc:spChg>
        <pc:spChg chg="add">
          <ac:chgData name="김 경남" userId="f0c71113d84befd3" providerId="LiveId" clId="{94C895A1-742F-4589-98CD-AEE50A4B2507}" dt="2019-07-15T09:14:16.617" v="1567"/>
          <ac:spMkLst>
            <pc:docMk/>
            <pc:sldMk cId="2443884464" sldId="602"/>
            <ac:spMk id="33" creationId="{999E137D-A7EF-495F-9824-364E1F43CBE5}"/>
          </ac:spMkLst>
        </pc:spChg>
        <pc:spChg chg="mod">
          <ac:chgData name="김 경남" userId="f0c71113d84befd3" providerId="LiveId" clId="{94C895A1-742F-4589-98CD-AEE50A4B2507}" dt="2019-07-14T13:56:32.478" v="449" actId="20577"/>
          <ac:spMkLst>
            <pc:docMk/>
            <pc:sldMk cId="2443884464" sldId="602"/>
            <ac:spMk id="69" creationId="{AB9AE7F6-999B-44A1-9436-8999A8332264}"/>
          </ac:spMkLst>
        </pc:spChg>
        <pc:spChg chg="mod">
          <ac:chgData name="김 경남" userId="f0c71113d84befd3" providerId="LiveId" clId="{94C895A1-742F-4589-98CD-AEE50A4B2507}" dt="2019-07-14T13:55:18.158" v="339" actId="20577"/>
          <ac:spMkLst>
            <pc:docMk/>
            <pc:sldMk cId="2443884464" sldId="602"/>
            <ac:spMk id="70" creationId="{C3C7A965-F75C-42FB-9B38-8761F41CA224}"/>
          </ac:spMkLst>
        </pc:spChg>
        <pc:spChg chg="del">
          <ac:chgData name="김 경남" userId="f0c71113d84befd3" providerId="LiveId" clId="{94C895A1-742F-4589-98CD-AEE50A4B2507}" dt="2019-07-15T09:14:15.566" v="1566" actId="478"/>
          <ac:spMkLst>
            <pc:docMk/>
            <pc:sldMk cId="2443884464" sldId="602"/>
            <ac:spMk id="71" creationId="{480CA5E3-2E66-4856-B8CE-04AF33E40C06}"/>
          </ac:spMkLst>
        </pc:spChg>
        <pc:spChg chg="del">
          <ac:chgData name="김 경남" userId="f0c71113d84befd3" providerId="LiveId" clId="{94C895A1-742F-4589-98CD-AEE50A4B2507}" dt="2019-07-15T09:14:10.359" v="1563" actId="478"/>
          <ac:spMkLst>
            <pc:docMk/>
            <pc:sldMk cId="2443884464" sldId="602"/>
            <ac:spMk id="72" creationId="{14FC8223-DFED-47D4-88FC-AC19028F7D07}"/>
          </ac:spMkLst>
        </pc:spChg>
        <pc:spChg chg="mod">
          <ac:chgData name="김 경남" userId="f0c71113d84befd3" providerId="LiveId" clId="{94C895A1-742F-4589-98CD-AEE50A4B2507}" dt="2019-07-14T14:27:36.991" v="878" actId="20577"/>
          <ac:spMkLst>
            <pc:docMk/>
            <pc:sldMk cId="2443884464" sldId="602"/>
            <ac:spMk id="73" creationId="{C5FD91CD-3900-4E28-915B-7F9D156A4134}"/>
          </ac:spMkLst>
        </pc:spChg>
        <pc:spChg chg="mod">
          <ac:chgData name="김 경남" userId="f0c71113d84befd3" providerId="LiveId" clId="{94C895A1-742F-4589-98CD-AEE50A4B2507}" dt="2019-07-14T13:44:49.587" v="168"/>
          <ac:spMkLst>
            <pc:docMk/>
            <pc:sldMk cId="2443884464" sldId="602"/>
            <ac:spMk id="95" creationId="{66A434F3-BEA0-4142-9D39-A4A664BC0934}"/>
          </ac:spMkLst>
        </pc:spChg>
        <pc:spChg chg="del">
          <ac:chgData name="김 경남" userId="f0c71113d84befd3" providerId="LiveId" clId="{94C895A1-742F-4589-98CD-AEE50A4B2507}" dt="2019-07-15T09:14:12.728" v="1564" actId="478"/>
          <ac:spMkLst>
            <pc:docMk/>
            <pc:sldMk cId="2443884464" sldId="602"/>
            <ac:spMk id="97" creationId="{7A205C0C-8DF7-44CF-AADA-40F166BC748A}"/>
          </ac:spMkLst>
        </pc:spChg>
        <pc:spChg chg="del">
          <ac:chgData name="김 경남" userId="f0c71113d84befd3" providerId="LiveId" clId="{94C895A1-742F-4589-98CD-AEE50A4B2507}" dt="2019-07-15T09:14:13.884" v="1565" actId="478"/>
          <ac:spMkLst>
            <pc:docMk/>
            <pc:sldMk cId="2443884464" sldId="602"/>
            <ac:spMk id="98" creationId="{28282CCF-DFAF-495A-A2CE-19B8393653D5}"/>
          </ac:spMkLst>
        </pc:spChg>
        <pc:grpChg chg="add del mod">
          <ac:chgData name="김 경남" userId="f0c71113d84befd3" providerId="LiveId" clId="{94C895A1-742F-4589-98CD-AEE50A4B2507}" dt="2019-07-15T21:06:07.223" v="3489"/>
          <ac:grpSpMkLst>
            <pc:docMk/>
            <pc:sldMk cId="2443884464" sldId="602"/>
            <ac:grpSpMk id="6" creationId="{5E617053-4C81-45B1-97AE-ECD12CC0934E}"/>
          </ac:grpSpMkLst>
        </pc:grpChg>
        <pc:grpChg chg="add del mod">
          <ac:chgData name="김 경남" userId="f0c71113d84befd3" providerId="LiveId" clId="{94C895A1-742F-4589-98CD-AEE50A4B2507}" dt="2019-07-15T21:06:07.223" v="3489"/>
          <ac:grpSpMkLst>
            <pc:docMk/>
            <pc:sldMk cId="2443884464" sldId="602"/>
            <ac:grpSpMk id="26" creationId="{F0E23154-36A3-4DAB-8235-461D999AB128}"/>
          </ac:grpSpMkLst>
        </pc:grpChg>
        <pc:grpChg chg="mod">
          <ac:chgData name="김 경남" userId="f0c71113d84befd3" providerId="LiveId" clId="{94C895A1-742F-4589-98CD-AEE50A4B2507}" dt="2019-07-14T13:44:01.236" v="149"/>
          <ac:grpSpMkLst>
            <pc:docMk/>
            <pc:sldMk cId="2443884464" sldId="602"/>
            <ac:grpSpMk id="65" creationId="{AD293895-E328-44E9-837B-99E054AE5FB5}"/>
          </ac:grpSpMkLst>
        </pc:grpChg>
        <pc:grpChg chg="mod">
          <ac:chgData name="김 경남" userId="f0c71113d84befd3" providerId="LiveId" clId="{94C895A1-742F-4589-98CD-AEE50A4B2507}" dt="2019-07-14T13:44:49.587" v="168"/>
          <ac:grpSpMkLst>
            <pc:docMk/>
            <pc:sldMk cId="2443884464" sldId="602"/>
            <ac:grpSpMk id="91" creationId="{967F7384-1451-45D3-8ED3-52C2F87B1325}"/>
          </ac:grpSpMkLst>
        </pc:grpChg>
        <pc:picChg chg="mod">
          <ac:chgData name="김 경남" userId="f0c71113d84befd3" providerId="LiveId" clId="{94C895A1-742F-4589-98CD-AEE50A4B2507}" dt="2019-07-14T13:45:12.078" v="173" actId="1076"/>
          <ac:picMkLst>
            <pc:docMk/>
            <pc:sldMk cId="2443884464" sldId="602"/>
            <ac:picMk id="28" creationId="{CE00E0A2-058C-4421-AFD6-04071AF3805B}"/>
          </ac:picMkLst>
        </pc:picChg>
        <pc:picChg chg="add mod">
          <ac:chgData name="김 경남" userId="f0c71113d84befd3" providerId="LiveId" clId="{94C895A1-742F-4589-98CD-AEE50A4B2507}" dt="2019-07-14T13:56:55.459" v="463" actId="1076"/>
          <ac:picMkLst>
            <pc:docMk/>
            <pc:sldMk cId="2443884464" sldId="602"/>
            <ac:picMk id="1026" creationId="{7C0CD981-5A09-41F4-BD74-17F8AA2C4719}"/>
          </ac:picMkLst>
        </pc:picChg>
      </pc:sldChg>
      <pc:sldChg chg="addSp delSp modSp add del setBg">
        <pc:chgData name="김 경남" userId="f0c71113d84befd3" providerId="LiveId" clId="{94C895A1-742F-4589-98CD-AEE50A4B2507}" dt="2019-07-15T09:39:45.781" v="1642" actId="20577"/>
        <pc:sldMkLst>
          <pc:docMk/>
          <pc:sldMk cId="2656789166" sldId="603"/>
        </pc:sldMkLst>
        <pc:spChg chg="del mod">
          <ac:chgData name="김 경남" userId="f0c71113d84befd3" providerId="LiveId" clId="{94C895A1-742F-4589-98CD-AEE50A4B2507}" dt="2019-07-14T13:52:22.332" v="208" actId="478"/>
          <ac:spMkLst>
            <pc:docMk/>
            <pc:sldMk cId="2656789166" sldId="603"/>
            <ac:spMk id="2" creationId="{4F8AFC34-A840-4108-A329-C1110FA25C2A}"/>
          </ac:spMkLst>
        </pc:spChg>
        <pc:spChg chg="add mod">
          <ac:chgData name="김 경남" userId="f0c71113d84befd3" providerId="LiveId" clId="{94C895A1-742F-4589-98CD-AEE50A4B2507}" dt="2019-07-14T13:46:37.329" v="187" actId="1076"/>
          <ac:spMkLst>
            <pc:docMk/>
            <pc:sldMk cId="2656789166" sldId="603"/>
            <ac:spMk id="5" creationId="{7E08BB70-C607-4671-A864-A091F6D35AB9}"/>
          </ac:spMkLst>
        </pc:spChg>
        <pc:spChg chg="add mod">
          <ac:chgData name="김 경남" userId="f0c71113d84befd3" providerId="LiveId" clId="{94C895A1-742F-4589-98CD-AEE50A4B2507}" dt="2019-07-14T13:54:23.411" v="284" actId="1076"/>
          <ac:spMkLst>
            <pc:docMk/>
            <pc:sldMk cId="2656789166" sldId="603"/>
            <ac:spMk id="6" creationId="{703A6755-02F8-4867-9256-3D3E14860610}"/>
          </ac:spMkLst>
        </pc:spChg>
        <pc:spChg chg="add del">
          <ac:chgData name="김 경남" userId="f0c71113d84befd3" providerId="LiveId" clId="{94C895A1-742F-4589-98CD-AEE50A4B2507}" dt="2019-07-14T13:58:31.277" v="465"/>
          <ac:spMkLst>
            <pc:docMk/>
            <pc:sldMk cId="2656789166" sldId="603"/>
            <ac:spMk id="7" creationId="{03882998-0D8E-49FD-A759-DE860CAE23BC}"/>
          </ac:spMkLst>
        </pc:spChg>
        <pc:spChg chg="mod topLvl">
          <ac:chgData name="김 경남" userId="f0c71113d84befd3" providerId="LiveId" clId="{94C895A1-742F-4589-98CD-AEE50A4B2507}" dt="2019-07-14T12:01:54.028" v="145" actId="164"/>
          <ac:spMkLst>
            <pc:docMk/>
            <pc:sldMk cId="2656789166" sldId="603"/>
            <ac:spMk id="23" creationId="{A31E4D23-9602-4D46-9F1D-798BD4EEE8A1}"/>
          </ac:spMkLst>
        </pc:spChg>
        <pc:spChg chg="mod topLvl">
          <ac:chgData name="김 경남" userId="f0c71113d84befd3" providerId="LiveId" clId="{94C895A1-742F-4589-98CD-AEE50A4B2507}" dt="2019-07-15T09:39:45.781" v="1642" actId="20577"/>
          <ac:spMkLst>
            <pc:docMk/>
            <pc:sldMk cId="2656789166" sldId="603"/>
            <ac:spMk id="24" creationId="{82241118-FE6E-4FBB-8A0F-305A47C0416E}"/>
          </ac:spMkLst>
        </pc:spChg>
        <pc:spChg chg="mod topLvl">
          <ac:chgData name="김 경남" userId="f0c71113d84befd3" providerId="LiveId" clId="{94C895A1-742F-4589-98CD-AEE50A4B2507}" dt="2019-07-14T12:01:54.028" v="145" actId="164"/>
          <ac:spMkLst>
            <pc:docMk/>
            <pc:sldMk cId="2656789166" sldId="603"/>
            <ac:spMk id="25" creationId="{FDAA80C3-3AF7-44BF-BC48-936083DA4C1E}"/>
          </ac:spMkLst>
        </pc:spChg>
        <pc:spChg chg="del mod topLvl">
          <ac:chgData name="김 경남" userId="f0c71113d84befd3" providerId="LiveId" clId="{94C895A1-742F-4589-98CD-AEE50A4B2507}" dt="2019-07-14T13:52:59.358" v="214" actId="478"/>
          <ac:spMkLst>
            <pc:docMk/>
            <pc:sldMk cId="2656789166" sldId="603"/>
            <ac:spMk id="26" creationId="{B73A0439-AB29-4FB6-B2B2-C8A4A61D4F4B}"/>
          </ac:spMkLst>
        </pc:spChg>
        <pc:spChg chg="del mod topLvl">
          <ac:chgData name="김 경남" userId="f0c71113d84befd3" providerId="LiveId" clId="{94C895A1-742F-4589-98CD-AEE50A4B2507}" dt="2019-07-14T13:52:59.358" v="214" actId="478"/>
          <ac:spMkLst>
            <pc:docMk/>
            <pc:sldMk cId="2656789166" sldId="603"/>
            <ac:spMk id="27" creationId="{CA342E9E-047E-4E16-A9BF-E4F68EFE1A62}"/>
          </ac:spMkLst>
        </pc:spChg>
        <pc:spChg chg="del mod topLvl">
          <ac:chgData name="김 경남" userId="f0c71113d84befd3" providerId="LiveId" clId="{94C895A1-742F-4589-98CD-AEE50A4B2507}" dt="2019-07-14T13:52:59.358" v="214" actId="478"/>
          <ac:spMkLst>
            <pc:docMk/>
            <pc:sldMk cId="2656789166" sldId="603"/>
            <ac:spMk id="28" creationId="{ECA5902C-818E-4C90-BDAB-2FAA9AB72C50}"/>
          </ac:spMkLst>
        </pc:spChg>
        <pc:spChg chg="del mod topLvl">
          <ac:chgData name="김 경남" userId="f0c71113d84befd3" providerId="LiveId" clId="{94C895A1-742F-4589-98CD-AEE50A4B2507}" dt="2019-07-14T13:52:59.358" v="214" actId="478"/>
          <ac:spMkLst>
            <pc:docMk/>
            <pc:sldMk cId="2656789166" sldId="603"/>
            <ac:spMk id="29" creationId="{F9A8A299-DC73-43F6-B0E6-06A0494A6F1A}"/>
          </ac:spMkLst>
        </pc:spChg>
        <pc:spChg chg="del mod topLvl">
          <ac:chgData name="김 경남" userId="f0c71113d84befd3" providerId="LiveId" clId="{94C895A1-742F-4589-98CD-AEE50A4B2507}" dt="2019-07-14T13:52:59.358" v="214" actId="478"/>
          <ac:spMkLst>
            <pc:docMk/>
            <pc:sldMk cId="2656789166" sldId="603"/>
            <ac:spMk id="30" creationId="{E89CF1BA-C5B1-49FE-9E34-77E44C5924DC}"/>
          </ac:spMkLst>
        </pc:spChg>
        <pc:spChg chg="del mod topLvl">
          <ac:chgData name="김 경남" userId="f0c71113d84befd3" providerId="LiveId" clId="{94C895A1-742F-4589-98CD-AEE50A4B2507}" dt="2019-07-14T13:52:59.358" v="214" actId="478"/>
          <ac:spMkLst>
            <pc:docMk/>
            <pc:sldMk cId="2656789166" sldId="603"/>
            <ac:spMk id="31" creationId="{69641526-4B75-47FA-986F-CB9C4CC67614}"/>
          </ac:spMkLst>
        </pc:spChg>
        <pc:spChg chg="del mod topLvl">
          <ac:chgData name="김 경남" userId="f0c71113d84befd3" providerId="LiveId" clId="{94C895A1-742F-4589-98CD-AEE50A4B2507}" dt="2019-07-14T13:52:59.358" v="214" actId="478"/>
          <ac:spMkLst>
            <pc:docMk/>
            <pc:sldMk cId="2656789166" sldId="603"/>
            <ac:spMk id="35" creationId="{592B1944-6FB0-40D3-AC93-C99AE0493C59}"/>
          </ac:spMkLst>
        </pc:spChg>
        <pc:spChg chg="mod topLvl">
          <ac:chgData name="김 경남" userId="f0c71113d84befd3" providerId="LiveId" clId="{94C895A1-742F-4589-98CD-AEE50A4B2507}" dt="2019-07-14T12:01:54.028" v="145" actId="164"/>
          <ac:spMkLst>
            <pc:docMk/>
            <pc:sldMk cId="2656789166" sldId="603"/>
            <ac:spMk id="36" creationId="{EEA1327E-EF5B-4E63-9C62-ED8313E593E5}"/>
          </ac:spMkLst>
        </pc:spChg>
        <pc:spChg chg="del mod topLvl">
          <ac:chgData name="김 경남" userId="f0c71113d84befd3" providerId="LiveId" clId="{94C895A1-742F-4589-98CD-AEE50A4B2507}" dt="2019-07-14T13:52:59.358" v="214" actId="478"/>
          <ac:spMkLst>
            <pc:docMk/>
            <pc:sldMk cId="2656789166" sldId="603"/>
            <ac:spMk id="37" creationId="{ED6A746B-D525-4A9E-8173-633958BC3EAB}"/>
          </ac:spMkLst>
        </pc:spChg>
        <pc:spChg chg="mod topLvl">
          <ac:chgData name="김 경남" userId="f0c71113d84befd3" providerId="LiveId" clId="{94C895A1-742F-4589-98CD-AEE50A4B2507}" dt="2019-07-14T14:15:42.503" v="498" actId="14100"/>
          <ac:spMkLst>
            <pc:docMk/>
            <pc:sldMk cId="2656789166" sldId="603"/>
            <ac:spMk id="38" creationId="{EB9AF3CE-D0F5-4F39-B027-51F503A03325}"/>
          </ac:spMkLst>
        </pc:spChg>
        <pc:spChg chg="del mod topLvl">
          <ac:chgData name="김 경남" userId="f0c71113d84befd3" providerId="LiveId" clId="{94C895A1-742F-4589-98CD-AEE50A4B2507}" dt="2019-07-14T13:52:59.358" v="214" actId="478"/>
          <ac:spMkLst>
            <pc:docMk/>
            <pc:sldMk cId="2656789166" sldId="603"/>
            <ac:spMk id="39" creationId="{CAC33EC6-B3D0-4269-9BDB-2155C477C4F2}"/>
          </ac:spMkLst>
        </pc:spChg>
        <pc:spChg chg="add del mod">
          <ac:chgData name="김 경남" userId="f0c71113d84befd3" providerId="LiveId" clId="{94C895A1-742F-4589-98CD-AEE50A4B2507}" dt="2019-07-14T21:20:04.804" v="1126" actId="478"/>
          <ac:spMkLst>
            <pc:docMk/>
            <pc:sldMk cId="2656789166" sldId="603"/>
            <ac:spMk id="60" creationId="{FC908F5E-48EC-4164-BABF-3CF5ED9D1763}"/>
          </ac:spMkLst>
        </pc:spChg>
        <pc:spChg chg="mod">
          <ac:chgData name="김 경남" userId="f0c71113d84befd3" providerId="LiveId" clId="{94C895A1-742F-4589-98CD-AEE50A4B2507}" dt="2019-07-14T13:53:39.710" v="235" actId="20577"/>
          <ac:spMkLst>
            <pc:docMk/>
            <pc:sldMk cId="2656789166" sldId="603"/>
            <ac:spMk id="63" creationId="{D76C30F1-FEDC-47E0-AA70-3E7263114C1C}"/>
          </ac:spMkLst>
        </pc:spChg>
        <pc:spChg chg="del">
          <ac:chgData name="김 경남" userId="f0c71113d84befd3" providerId="LiveId" clId="{94C895A1-742F-4589-98CD-AEE50A4B2507}" dt="2019-07-14T12:01:21.238" v="137" actId="478"/>
          <ac:spMkLst>
            <pc:docMk/>
            <pc:sldMk cId="2656789166" sldId="603"/>
            <ac:spMk id="73" creationId="{C5FD91CD-3900-4E28-915B-7F9D156A4134}"/>
          </ac:spMkLst>
        </pc:spChg>
        <pc:spChg chg="mod">
          <ac:chgData name="김 경남" userId="f0c71113d84befd3" providerId="LiveId" clId="{94C895A1-742F-4589-98CD-AEE50A4B2507}" dt="2019-07-14T13:53:44.195" v="236" actId="1076"/>
          <ac:spMkLst>
            <pc:docMk/>
            <pc:sldMk cId="2656789166" sldId="603"/>
            <ac:spMk id="74" creationId="{FFA6C58C-0654-4038-ACCC-9CEDEA722753}"/>
          </ac:spMkLst>
        </pc:spChg>
        <pc:spChg chg="add">
          <ac:chgData name="김 경남" userId="f0c71113d84befd3" providerId="LiveId" clId="{94C895A1-742F-4589-98CD-AEE50A4B2507}" dt="2019-07-14T21:20:05.062" v="1127"/>
          <ac:spMkLst>
            <pc:docMk/>
            <pc:sldMk cId="2656789166" sldId="603"/>
            <ac:spMk id="75" creationId="{5BA77AE5-3B61-4161-842F-15137D0CBB2F}"/>
          </ac:spMkLst>
        </pc:spChg>
        <pc:spChg chg="del">
          <ac:chgData name="김 경남" userId="f0c71113d84befd3" providerId="LiveId" clId="{94C895A1-742F-4589-98CD-AEE50A4B2507}" dt="2019-07-14T12:01:21.238" v="137" actId="478"/>
          <ac:spMkLst>
            <pc:docMk/>
            <pc:sldMk cId="2656789166" sldId="603"/>
            <ac:spMk id="89" creationId="{FC514CC3-07B3-4326-AFFD-034C154D0A95}"/>
          </ac:spMkLst>
        </pc:spChg>
        <pc:spChg chg="del">
          <ac:chgData name="김 경남" userId="f0c71113d84befd3" providerId="LiveId" clId="{94C895A1-742F-4589-98CD-AEE50A4B2507}" dt="2019-07-14T12:01:21.238" v="137" actId="478"/>
          <ac:spMkLst>
            <pc:docMk/>
            <pc:sldMk cId="2656789166" sldId="603"/>
            <ac:spMk id="90" creationId="{A96889F6-F011-49AC-AE7E-59F0716BB825}"/>
          </ac:spMkLst>
        </pc:spChg>
        <pc:grpChg chg="add mod">
          <ac:chgData name="김 경남" userId="f0c71113d84befd3" providerId="LiveId" clId="{94C895A1-742F-4589-98CD-AEE50A4B2507}" dt="2019-07-14T13:46:02.631" v="174" actId="1076"/>
          <ac:grpSpMkLst>
            <pc:docMk/>
            <pc:sldMk cId="2656789166" sldId="603"/>
            <ac:grpSpMk id="4" creationId="{297A7D0C-1156-464C-9BC0-A795118D036E}"/>
          </ac:grpSpMkLst>
        </pc:grpChg>
        <pc:grpChg chg="add del mod">
          <ac:chgData name="김 경남" userId="f0c71113d84befd3" providerId="LiveId" clId="{94C895A1-742F-4589-98CD-AEE50A4B2507}" dt="2019-07-14T12:01:33.844" v="141" actId="165"/>
          <ac:grpSpMkLst>
            <pc:docMk/>
            <pc:sldMk cId="2656789166" sldId="603"/>
            <ac:grpSpMk id="22" creationId="{7DBE9B71-3004-4556-B35E-842467C46C88}"/>
          </ac:grpSpMkLst>
        </pc:grpChg>
        <pc:grpChg chg="add del mod">
          <ac:chgData name="김 경남" userId="f0c71113d84befd3" providerId="LiveId" clId="{94C895A1-742F-4589-98CD-AEE50A4B2507}" dt="2019-07-14T13:53:01.540" v="215" actId="478"/>
          <ac:grpSpMkLst>
            <pc:docMk/>
            <pc:sldMk cId="2656789166" sldId="603"/>
            <ac:grpSpMk id="41" creationId="{1EF1FFF7-9D0D-4348-ABA0-27229582FA18}"/>
          </ac:grpSpMkLst>
        </pc:grpChg>
        <pc:grpChg chg="add mod">
          <ac:chgData name="김 경남" userId="f0c71113d84befd3" providerId="LiveId" clId="{94C895A1-742F-4589-98CD-AEE50A4B2507}" dt="2019-07-14T13:53:14.963" v="220" actId="1038"/>
          <ac:grpSpMkLst>
            <pc:docMk/>
            <pc:sldMk cId="2656789166" sldId="603"/>
            <ac:grpSpMk id="61" creationId="{CEAE08A5-16DD-4A61-88E8-BE2F707BC7BB}"/>
          </ac:grpSpMkLst>
        </pc:grpChg>
        <pc:grpChg chg="del">
          <ac:chgData name="김 경남" userId="f0c71113d84befd3" providerId="LiveId" clId="{94C895A1-742F-4589-98CD-AEE50A4B2507}" dt="2019-07-14T12:01:21.238" v="137" actId="478"/>
          <ac:grpSpMkLst>
            <pc:docMk/>
            <pc:sldMk cId="2656789166" sldId="603"/>
            <ac:grpSpMk id="65" creationId="{AD293895-E328-44E9-837B-99E054AE5FB5}"/>
          </ac:grpSpMkLst>
        </pc:grpChg>
        <pc:grpChg chg="del">
          <ac:chgData name="김 경남" userId="f0c71113d84befd3" providerId="LiveId" clId="{94C895A1-742F-4589-98CD-AEE50A4B2507}" dt="2019-07-14T12:01:21.238" v="137" actId="478"/>
          <ac:grpSpMkLst>
            <pc:docMk/>
            <pc:sldMk cId="2656789166" sldId="603"/>
            <ac:grpSpMk id="91" creationId="{967F7384-1451-45D3-8ED3-52C2F87B1325}"/>
          </ac:grpSpMkLst>
        </pc:grpChg>
        <pc:cxnChg chg="del mod topLvl">
          <ac:chgData name="김 경남" userId="f0c71113d84befd3" providerId="LiveId" clId="{94C895A1-742F-4589-98CD-AEE50A4B2507}" dt="2019-07-14T13:52:59.358" v="214" actId="478"/>
          <ac:cxnSpMkLst>
            <pc:docMk/>
            <pc:sldMk cId="2656789166" sldId="603"/>
            <ac:cxnSpMk id="32" creationId="{02F5C3A8-7AD9-45EF-BF0C-E9C23ADB9C78}"/>
          </ac:cxnSpMkLst>
        </pc:cxnChg>
        <pc:cxnChg chg="del mod topLvl">
          <ac:chgData name="김 경남" userId="f0c71113d84befd3" providerId="LiveId" clId="{94C895A1-742F-4589-98CD-AEE50A4B2507}" dt="2019-07-14T13:52:59.358" v="214" actId="478"/>
          <ac:cxnSpMkLst>
            <pc:docMk/>
            <pc:sldMk cId="2656789166" sldId="603"/>
            <ac:cxnSpMk id="33" creationId="{255BA570-A8FC-4201-9189-F82A90BF07B4}"/>
          </ac:cxnSpMkLst>
        </pc:cxnChg>
        <pc:cxnChg chg="del mod topLvl">
          <ac:chgData name="김 경남" userId="f0c71113d84befd3" providerId="LiveId" clId="{94C895A1-742F-4589-98CD-AEE50A4B2507}" dt="2019-07-14T13:52:59.358" v="214" actId="478"/>
          <ac:cxnSpMkLst>
            <pc:docMk/>
            <pc:sldMk cId="2656789166" sldId="603"/>
            <ac:cxnSpMk id="34" creationId="{DC62E323-BF7C-42AD-8479-46F0AFB4C92E}"/>
          </ac:cxnSpMkLst>
        </pc:cxnChg>
      </pc:sldChg>
      <pc:sldChg chg="addSp delSp modSp add modNotesTx">
        <pc:chgData name="김 경남" userId="f0c71113d84befd3" providerId="LiveId" clId="{94C895A1-742F-4589-98CD-AEE50A4B2507}" dt="2019-07-15T18:57:14.189" v="2901" actId="207"/>
        <pc:sldMkLst>
          <pc:docMk/>
          <pc:sldMk cId="1116258757" sldId="604"/>
        </pc:sldMkLst>
        <pc:spChg chg="add mod">
          <ac:chgData name="김 경남" userId="f0c71113d84befd3" providerId="LiveId" clId="{94C895A1-742F-4589-98CD-AEE50A4B2507}" dt="2019-07-15T18:56:12.069" v="2840" actId="14100"/>
          <ac:spMkLst>
            <pc:docMk/>
            <pc:sldMk cId="1116258757" sldId="604"/>
            <ac:spMk id="2" creationId="{89AF0584-75FE-4875-935C-7AD0E02B9991}"/>
          </ac:spMkLst>
        </pc:spChg>
        <pc:spChg chg="del">
          <ac:chgData name="김 경남" userId="f0c71113d84befd3" providerId="LiveId" clId="{94C895A1-742F-4589-98CD-AEE50A4B2507}" dt="2019-07-14T14:15:53.002" v="499" actId="478"/>
          <ac:spMkLst>
            <pc:docMk/>
            <pc:sldMk cId="1116258757" sldId="604"/>
            <ac:spMk id="5" creationId="{7E08BB70-C607-4671-A864-A091F6D35AB9}"/>
          </ac:spMkLst>
        </pc:spChg>
        <pc:spChg chg="del">
          <ac:chgData name="김 경남" userId="f0c71113d84befd3" providerId="LiveId" clId="{94C895A1-742F-4589-98CD-AEE50A4B2507}" dt="2019-07-14T14:15:53.002" v="499" actId="478"/>
          <ac:spMkLst>
            <pc:docMk/>
            <pc:sldMk cId="1116258757" sldId="604"/>
            <ac:spMk id="6" creationId="{703A6755-02F8-4867-9256-3D3E14860610}"/>
          </ac:spMkLst>
        </pc:spChg>
        <pc:spChg chg="add">
          <ac:chgData name="김 경남" userId="f0c71113d84befd3" providerId="LiveId" clId="{94C895A1-742F-4589-98CD-AEE50A4B2507}" dt="2019-07-14T21:20:09.394" v="1129"/>
          <ac:spMkLst>
            <pc:docMk/>
            <pc:sldMk cId="1116258757" sldId="604"/>
            <ac:spMk id="18" creationId="{40B149BE-A39F-4401-98EF-A5B114BA3B42}"/>
          </ac:spMkLst>
        </pc:spChg>
        <pc:spChg chg="add del">
          <ac:chgData name="김 경남" userId="f0c71113d84befd3" providerId="LiveId" clId="{94C895A1-742F-4589-98CD-AEE50A4B2507}" dt="2019-07-15T09:40:12.027" v="1644"/>
          <ac:spMkLst>
            <pc:docMk/>
            <pc:sldMk cId="1116258757" sldId="604"/>
            <ac:spMk id="19" creationId="{48FA924D-2DE3-4A93-B80C-F5D223F95D2E}"/>
          </ac:spMkLst>
        </pc:spChg>
        <pc:spChg chg="mod">
          <ac:chgData name="김 경남" userId="f0c71113d84befd3" providerId="LiveId" clId="{94C895A1-742F-4589-98CD-AEE50A4B2507}" dt="2019-07-15T18:57:14.189" v="2901" actId="207"/>
          <ac:spMkLst>
            <pc:docMk/>
            <pc:sldMk cId="1116258757" sldId="604"/>
            <ac:spMk id="22" creationId="{0CCCB77F-7F3F-46BD-8622-33ADE7A3CC42}"/>
          </ac:spMkLst>
        </pc:spChg>
        <pc:spChg chg="mod">
          <ac:chgData name="김 경남" userId="f0c71113d84befd3" providerId="LiveId" clId="{94C895A1-742F-4589-98CD-AEE50A4B2507}" dt="2019-07-15T18:55:58.230" v="2837" actId="14100"/>
          <ac:spMkLst>
            <pc:docMk/>
            <pc:sldMk cId="1116258757" sldId="604"/>
            <ac:spMk id="27" creationId="{D8FE2A35-1A1D-499C-AC76-42D228E66124}"/>
          </ac:spMkLst>
        </pc:spChg>
        <pc:spChg chg="mod">
          <ac:chgData name="김 경남" userId="f0c71113d84befd3" providerId="LiveId" clId="{94C895A1-742F-4589-98CD-AEE50A4B2507}" dt="2019-07-15T18:55:51.570" v="2835" actId="14100"/>
          <ac:spMkLst>
            <pc:docMk/>
            <pc:sldMk cId="1116258757" sldId="604"/>
            <ac:spMk id="28" creationId="{16EBA5BD-5D07-46BA-80F3-7A52F19AE777}"/>
          </ac:spMkLst>
        </pc:spChg>
        <pc:spChg chg="add mod">
          <ac:chgData name="김 경남" userId="f0c71113d84befd3" providerId="LiveId" clId="{94C895A1-742F-4589-98CD-AEE50A4B2507}" dt="2019-07-15T18:56:15.042" v="2841" actId="1076"/>
          <ac:spMkLst>
            <pc:docMk/>
            <pc:sldMk cId="1116258757" sldId="604"/>
            <ac:spMk id="29" creationId="{301759DF-5012-4D90-8AE1-4E1EEE1E3A5A}"/>
          </ac:spMkLst>
        </pc:spChg>
        <pc:spChg chg="del">
          <ac:chgData name="김 경남" userId="f0c71113d84befd3" providerId="LiveId" clId="{94C895A1-742F-4589-98CD-AEE50A4B2507}" dt="2019-07-14T21:20:09.130" v="1128" actId="478"/>
          <ac:spMkLst>
            <pc:docMk/>
            <pc:sldMk cId="1116258757" sldId="604"/>
            <ac:spMk id="60" creationId="{FC908F5E-48EC-4164-BABF-3CF5ED9D1763}"/>
          </ac:spMkLst>
        </pc:spChg>
        <pc:grpChg chg="del">
          <ac:chgData name="김 경남" userId="f0c71113d84befd3" providerId="LiveId" clId="{94C895A1-742F-4589-98CD-AEE50A4B2507}" dt="2019-07-14T14:15:53.002" v="499" actId="478"/>
          <ac:grpSpMkLst>
            <pc:docMk/>
            <pc:sldMk cId="1116258757" sldId="604"/>
            <ac:grpSpMk id="4" creationId="{297A7D0C-1156-464C-9BC0-A795118D036E}"/>
          </ac:grpSpMkLst>
        </pc:grpChg>
        <pc:grpChg chg="add mod">
          <ac:chgData name="김 경남" userId="f0c71113d84befd3" providerId="LiveId" clId="{94C895A1-742F-4589-98CD-AEE50A4B2507}" dt="2019-07-15T09:42:33.683" v="1688" actId="1076"/>
          <ac:grpSpMkLst>
            <pc:docMk/>
            <pc:sldMk cId="1116258757" sldId="604"/>
            <ac:grpSpMk id="20" creationId="{536BD153-9B41-47E5-8097-92AF85B355F9}"/>
          </ac:grpSpMkLst>
        </pc:grpChg>
        <pc:grpChg chg="del">
          <ac:chgData name="김 경남" userId="f0c71113d84befd3" providerId="LiveId" clId="{94C895A1-742F-4589-98CD-AEE50A4B2507}" dt="2019-07-14T14:15:53.002" v="499" actId="478"/>
          <ac:grpSpMkLst>
            <pc:docMk/>
            <pc:sldMk cId="1116258757" sldId="604"/>
            <ac:grpSpMk id="61" creationId="{CEAE08A5-16DD-4A61-88E8-BE2F707BC7BB}"/>
          </ac:grpSpMkLst>
        </pc:grpChg>
      </pc:sldChg>
      <pc:sldChg chg="addSp delSp modSp add setBg modAnim">
        <pc:chgData name="김 경남" userId="f0c71113d84befd3" providerId="LiveId" clId="{94C895A1-742F-4589-98CD-AEE50A4B2507}" dt="2019-07-15T22:58:47.909" v="4500"/>
        <pc:sldMkLst>
          <pc:docMk/>
          <pc:sldMk cId="3024809814" sldId="605"/>
        </pc:sldMkLst>
        <pc:spChg chg="del mod">
          <ac:chgData name="김 경남" userId="f0c71113d84befd3" providerId="LiveId" clId="{94C895A1-742F-4589-98CD-AEE50A4B2507}" dt="2019-07-14T21:22:11.211" v="1135" actId="478"/>
          <ac:spMkLst>
            <pc:docMk/>
            <pc:sldMk cId="3024809814" sldId="605"/>
            <ac:spMk id="22" creationId="{CC244D61-9ED2-4543-92B2-449E6767C0E6}"/>
          </ac:spMkLst>
        </pc:spChg>
        <pc:spChg chg="add">
          <ac:chgData name="김 경남" userId="f0c71113d84befd3" providerId="LiveId" clId="{94C895A1-742F-4589-98CD-AEE50A4B2507}" dt="2019-07-14T21:22:11.489" v="1136"/>
          <ac:spMkLst>
            <pc:docMk/>
            <pc:sldMk cId="3024809814" sldId="605"/>
            <ac:spMk id="23" creationId="{9EF10AF1-28BC-45B1-B3D7-46AD84686A24}"/>
          </ac:spMkLst>
        </pc:spChg>
        <pc:spChg chg="add del">
          <ac:chgData name="김 경남" userId="f0c71113d84befd3" providerId="LiveId" clId="{94C895A1-742F-4589-98CD-AEE50A4B2507}" dt="2019-07-14T21:26:57.978" v="1179"/>
          <ac:spMkLst>
            <pc:docMk/>
            <pc:sldMk cId="3024809814" sldId="605"/>
            <ac:spMk id="24" creationId="{2CA1C69D-54BF-43C5-AF73-ECFE5EE82B97}"/>
          </ac:spMkLst>
        </pc:spChg>
        <pc:spChg chg="add del">
          <ac:chgData name="김 경남" userId="f0c71113d84befd3" providerId="LiveId" clId="{94C895A1-742F-4589-98CD-AEE50A4B2507}" dt="2019-07-14T21:26:57.978" v="1179"/>
          <ac:spMkLst>
            <pc:docMk/>
            <pc:sldMk cId="3024809814" sldId="605"/>
            <ac:spMk id="25" creationId="{8FD6C111-F89A-4E0F-A9E3-5BD85B497C51}"/>
          </ac:spMkLst>
        </pc:spChg>
        <pc:spChg chg="add">
          <ac:chgData name="김 경남" userId="f0c71113d84befd3" providerId="LiveId" clId="{94C895A1-742F-4589-98CD-AEE50A4B2507}" dt="2019-07-15T09:15:12.164" v="1589"/>
          <ac:spMkLst>
            <pc:docMk/>
            <pc:sldMk cId="3024809814" sldId="605"/>
            <ac:spMk id="26" creationId="{514E7AC7-6067-4854-A21C-12CD7888FEF4}"/>
          </ac:spMkLst>
        </pc:spChg>
        <pc:spChg chg="add">
          <ac:chgData name="김 경남" userId="f0c71113d84befd3" providerId="LiveId" clId="{94C895A1-742F-4589-98CD-AEE50A4B2507}" dt="2019-07-15T09:15:12.164" v="1589"/>
          <ac:spMkLst>
            <pc:docMk/>
            <pc:sldMk cId="3024809814" sldId="605"/>
            <ac:spMk id="27" creationId="{BE7A2E84-835E-4997-99C0-0138EF0895E9}"/>
          </ac:spMkLst>
        </pc:spChg>
        <pc:spChg chg="add">
          <ac:chgData name="김 경남" userId="f0c71113d84befd3" providerId="LiveId" clId="{94C895A1-742F-4589-98CD-AEE50A4B2507}" dt="2019-07-15T09:15:12.164" v="1589"/>
          <ac:spMkLst>
            <pc:docMk/>
            <pc:sldMk cId="3024809814" sldId="605"/>
            <ac:spMk id="28" creationId="{2B763823-4CB1-431E-87FB-7D943600A6A3}"/>
          </ac:spMkLst>
        </pc:spChg>
        <pc:spChg chg="add">
          <ac:chgData name="김 경남" userId="f0c71113d84befd3" providerId="LiveId" clId="{94C895A1-742F-4589-98CD-AEE50A4B2507}" dt="2019-07-15T09:15:12.164" v="1589"/>
          <ac:spMkLst>
            <pc:docMk/>
            <pc:sldMk cId="3024809814" sldId="605"/>
            <ac:spMk id="29" creationId="{DF323501-C0BA-4C0E-BC2C-E39B5C3EA972}"/>
          </ac:spMkLst>
        </pc:spChg>
        <pc:spChg chg="add mod">
          <ac:chgData name="김 경남" userId="f0c71113d84befd3" providerId="LiveId" clId="{94C895A1-742F-4589-98CD-AEE50A4B2507}" dt="2019-07-15T22:57:12.287" v="4487" actId="20577"/>
          <ac:spMkLst>
            <pc:docMk/>
            <pc:sldMk cId="3024809814" sldId="605"/>
            <ac:spMk id="30" creationId="{BD7E80F8-FCEC-435E-83EA-13796B2FB0F6}"/>
          </ac:spMkLst>
        </pc:spChg>
        <pc:spChg chg="add mod">
          <ac:chgData name="김 경남" userId="f0c71113d84befd3" providerId="LiveId" clId="{94C895A1-742F-4589-98CD-AEE50A4B2507}" dt="2019-07-15T22:58:47.909" v="4500"/>
          <ac:spMkLst>
            <pc:docMk/>
            <pc:sldMk cId="3024809814" sldId="605"/>
            <ac:spMk id="31" creationId="{CCAD6A6E-733E-43D2-A16D-AAFD91B45D47}"/>
          </ac:spMkLst>
        </pc:spChg>
        <pc:spChg chg="mod">
          <ac:chgData name="김 경남" userId="f0c71113d84befd3" providerId="LiveId" clId="{94C895A1-742F-4589-98CD-AEE50A4B2507}" dt="2019-07-15T22:58:10.579" v="4490" actId="20577"/>
          <ac:spMkLst>
            <pc:docMk/>
            <pc:sldMk cId="3024809814" sldId="605"/>
            <ac:spMk id="69" creationId="{AB9AE7F6-999B-44A1-9436-8999A8332264}"/>
          </ac:spMkLst>
        </pc:spChg>
        <pc:spChg chg="del mod">
          <ac:chgData name="김 경남" userId="f0c71113d84befd3" providerId="LiveId" clId="{94C895A1-742F-4589-98CD-AEE50A4B2507}" dt="2019-07-15T10:04:50.304" v="2142" actId="478"/>
          <ac:spMkLst>
            <pc:docMk/>
            <pc:sldMk cId="3024809814" sldId="605"/>
            <ac:spMk id="70" creationId="{C3C7A965-F75C-42FB-9B38-8761F41CA224}"/>
          </ac:spMkLst>
        </pc:spChg>
        <pc:spChg chg="add del">
          <ac:chgData name="김 경남" userId="f0c71113d84befd3" providerId="LiveId" clId="{94C895A1-742F-4589-98CD-AEE50A4B2507}" dt="2019-07-15T09:15:07.469" v="1585" actId="478"/>
          <ac:spMkLst>
            <pc:docMk/>
            <pc:sldMk cId="3024809814" sldId="605"/>
            <ac:spMk id="71" creationId="{480CA5E3-2E66-4856-B8CE-04AF33E40C06}"/>
          </ac:spMkLst>
        </pc:spChg>
        <pc:spChg chg="del">
          <ac:chgData name="김 경남" userId="f0c71113d84befd3" providerId="LiveId" clId="{94C895A1-742F-4589-98CD-AEE50A4B2507}" dt="2019-07-15T09:15:08.879" v="1586" actId="478"/>
          <ac:spMkLst>
            <pc:docMk/>
            <pc:sldMk cId="3024809814" sldId="605"/>
            <ac:spMk id="72" creationId="{14FC8223-DFED-47D4-88FC-AC19028F7D07}"/>
          </ac:spMkLst>
        </pc:spChg>
        <pc:spChg chg="del">
          <ac:chgData name="김 경남" userId="f0c71113d84befd3" providerId="LiveId" clId="{94C895A1-742F-4589-98CD-AEE50A4B2507}" dt="2019-07-15T10:04:01.285" v="2139" actId="478"/>
          <ac:spMkLst>
            <pc:docMk/>
            <pc:sldMk cId="3024809814" sldId="605"/>
            <ac:spMk id="73" creationId="{C5FD91CD-3900-4E28-915B-7F9D156A4134}"/>
          </ac:spMkLst>
        </pc:spChg>
        <pc:spChg chg="mod">
          <ac:chgData name="김 경남" userId="f0c71113d84befd3" providerId="LiveId" clId="{94C895A1-742F-4589-98CD-AEE50A4B2507}" dt="2019-07-14T21:29:27.355" v="1488" actId="20577"/>
          <ac:spMkLst>
            <pc:docMk/>
            <pc:sldMk cId="3024809814" sldId="605"/>
            <ac:spMk id="93" creationId="{3B9CAE07-5547-4BE8-9930-CBA3812CAF9C}"/>
          </ac:spMkLst>
        </pc:spChg>
        <pc:spChg chg="mod">
          <ac:chgData name="김 경남" userId="f0c71113d84befd3" providerId="LiveId" clId="{94C895A1-742F-4589-98CD-AEE50A4B2507}" dt="2019-07-14T21:28:24.107" v="1355" actId="20577"/>
          <ac:spMkLst>
            <pc:docMk/>
            <pc:sldMk cId="3024809814" sldId="605"/>
            <ac:spMk id="95" creationId="{66A434F3-BEA0-4142-9D39-A4A664BC0934}"/>
          </ac:spMkLst>
        </pc:spChg>
        <pc:spChg chg="mod">
          <ac:chgData name="김 경남" userId="f0c71113d84befd3" providerId="LiveId" clId="{94C895A1-742F-4589-98CD-AEE50A4B2507}" dt="2019-07-14T21:28:59.802" v="1373"/>
          <ac:spMkLst>
            <pc:docMk/>
            <pc:sldMk cId="3024809814" sldId="605"/>
            <ac:spMk id="96" creationId="{CF559F0B-39B3-4E05-84A4-D15EB6F9E0A6}"/>
          </ac:spMkLst>
        </pc:spChg>
        <pc:spChg chg="add del">
          <ac:chgData name="김 경남" userId="f0c71113d84befd3" providerId="LiveId" clId="{94C895A1-742F-4589-98CD-AEE50A4B2507}" dt="2019-07-15T09:15:09.996" v="1587" actId="478"/>
          <ac:spMkLst>
            <pc:docMk/>
            <pc:sldMk cId="3024809814" sldId="605"/>
            <ac:spMk id="97" creationId="{7A205C0C-8DF7-44CF-AADA-40F166BC748A}"/>
          </ac:spMkLst>
        </pc:spChg>
        <pc:spChg chg="del">
          <ac:chgData name="김 경남" userId="f0c71113d84befd3" providerId="LiveId" clId="{94C895A1-742F-4589-98CD-AEE50A4B2507}" dt="2019-07-15T09:15:11.182" v="1588" actId="478"/>
          <ac:spMkLst>
            <pc:docMk/>
            <pc:sldMk cId="3024809814" sldId="605"/>
            <ac:spMk id="98" creationId="{28282CCF-DFAF-495A-A2CE-19B8393653D5}"/>
          </ac:spMkLst>
        </pc:spChg>
        <pc:grpChg chg="add">
          <ac:chgData name="김 경남" userId="f0c71113d84befd3" providerId="LiveId" clId="{94C895A1-742F-4589-98CD-AEE50A4B2507}" dt="2019-07-15T21:06:54.643" v="3500"/>
          <ac:grpSpMkLst>
            <pc:docMk/>
            <pc:sldMk cId="3024809814" sldId="605"/>
            <ac:grpSpMk id="32" creationId="{3C3BD865-5F20-4538-A8C0-B694D5AF5C93}"/>
          </ac:grpSpMkLst>
        </pc:grpChg>
        <pc:grpChg chg="add del">
          <ac:chgData name="김 경남" userId="f0c71113d84befd3" providerId="LiveId" clId="{94C895A1-742F-4589-98CD-AEE50A4B2507}" dt="2019-07-15T22:56:39.522" v="4479"/>
          <ac:grpSpMkLst>
            <pc:docMk/>
            <pc:sldMk cId="3024809814" sldId="605"/>
            <ac:grpSpMk id="35" creationId="{31F335AF-C0FD-4CB4-92F7-19233DD111BE}"/>
          </ac:grpSpMkLst>
        </pc:grpChg>
        <pc:grpChg chg="add del">
          <ac:chgData name="김 경남" userId="f0c71113d84befd3" providerId="LiveId" clId="{94C895A1-742F-4589-98CD-AEE50A4B2507}" dt="2019-07-15T22:21:52.766" v="3800"/>
          <ac:grpSpMkLst>
            <pc:docMk/>
            <pc:sldMk cId="3024809814" sldId="605"/>
            <ac:grpSpMk id="38" creationId="{B4BEABA3-B374-4536-941F-48CCA1638921}"/>
          </ac:grpSpMkLst>
        </pc:grpChg>
        <pc:grpChg chg="mod">
          <ac:chgData name="김 경남" userId="f0c71113d84befd3" providerId="LiveId" clId="{94C895A1-742F-4589-98CD-AEE50A4B2507}" dt="2019-07-15T22:57:59.877" v="4489"/>
          <ac:grpSpMkLst>
            <pc:docMk/>
            <pc:sldMk cId="3024809814" sldId="605"/>
            <ac:grpSpMk id="65" creationId="{AD293895-E328-44E9-837B-99E054AE5FB5}"/>
          </ac:grpSpMkLst>
        </pc:grpChg>
        <pc:grpChg chg="mod">
          <ac:chgData name="김 경남" userId="f0c71113d84befd3" providerId="LiveId" clId="{94C895A1-742F-4589-98CD-AEE50A4B2507}" dt="2019-07-14T21:28:59.802" v="1373"/>
          <ac:grpSpMkLst>
            <pc:docMk/>
            <pc:sldMk cId="3024809814" sldId="605"/>
            <ac:grpSpMk id="91" creationId="{967F7384-1451-45D3-8ED3-52C2F87B1325}"/>
          </ac:grpSpMkLst>
        </pc:grpChg>
        <pc:cxnChg chg="add mod">
          <ac:chgData name="김 경남" userId="f0c71113d84befd3" providerId="LiveId" clId="{94C895A1-742F-4589-98CD-AEE50A4B2507}" dt="2019-07-15T22:35:13.190" v="3995" actId="14100"/>
          <ac:cxnSpMkLst>
            <pc:docMk/>
            <pc:sldMk cId="3024809814" sldId="605"/>
            <ac:cxnSpMk id="41" creationId="{87F27516-4CD1-40BC-94D0-192E3A7657E0}"/>
          </ac:cxnSpMkLst>
        </pc:cxnChg>
        <pc:cxnChg chg="add mod">
          <ac:chgData name="김 경남" userId="f0c71113d84befd3" providerId="LiveId" clId="{94C895A1-742F-4589-98CD-AEE50A4B2507}" dt="2019-07-15T22:35:02.332" v="3993" actId="14100"/>
          <ac:cxnSpMkLst>
            <pc:docMk/>
            <pc:sldMk cId="3024809814" sldId="605"/>
            <ac:cxnSpMk id="42" creationId="{98544B19-9B5C-4D19-AC6E-18B6EA9D15A2}"/>
          </ac:cxnSpMkLst>
        </pc:cxnChg>
      </pc:sldChg>
      <pc:sldChg chg="addSp delSp modSp add del modNotesTx">
        <pc:chgData name="김 경남" userId="f0c71113d84befd3" providerId="LiveId" clId="{94C895A1-742F-4589-98CD-AEE50A4B2507}" dt="2019-07-15T21:06:57.324" v="3501" actId="2696"/>
        <pc:sldMkLst>
          <pc:docMk/>
          <pc:sldMk cId="2492541407" sldId="606"/>
        </pc:sldMkLst>
        <pc:spChg chg="del">
          <ac:chgData name="김 경남" userId="f0c71113d84befd3" providerId="LiveId" clId="{94C895A1-742F-4589-98CD-AEE50A4B2507}" dt="2019-07-14T13:59:46.988" v="485" actId="478"/>
          <ac:spMkLst>
            <pc:docMk/>
            <pc:sldMk cId="2492541407" sldId="606"/>
            <ac:spMk id="2" creationId="{4F8AFC34-A840-4108-A329-C1110FA25C2A}"/>
          </ac:spMkLst>
        </pc:spChg>
        <pc:spChg chg="add mod">
          <ac:chgData name="김 경남" userId="f0c71113d84befd3" providerId="LiveId" clId="{94C895A1-742F-4589-98CD-AEE50A4B2507}" dt="2019-07-14T21:22:00.604" v="1134" actId="20577"/>
          <ac:spMkLst>
            <pc:docMk/>
            <pc:sldMk cId="2492541407" sldId="606"/>
            <ac:spMk id="29" creationId="{33A99792-541D-410E-BADE-6E914232D102}"/>
          </ac:spMkLst>
        </pc:spChg>
        <pc:spChg chg="add mod">
          <ac:chgData name="김 경남" userId="f0c71113d84befd3" providerId="LiveId" clId="{94C895A1-742F-4589-98CD-AEE50A4B2507}" dt="2019-07-14T21:25:44.116" v="1155" actId="571"/>
          <ac:spMkLst>
            <pc:docMk/>
            <pc:sldMk cId="2492541407" sldId="606"/>
            <ac:spMk id="30" creationId="{11B967B2-13A1-4878-B2DF-39BBA745BA3D}"/>
          </ac:spMkLst>
        </pc:spChg>
        <pc:spChg chg="add mod">
          <ac:chgData name="김 경남" userId="f0c71113d84befd3" providerId="LiveId" clId="{94C895A1-742F-4589-98CD-AEE50A4B2507}" dt="2019-07-14T21:25:49.580" v="1159" actId="571"/>
          <ac:spMkLst>
            <pc:docMk/>
            <pc:sldMk cId="2492541407" sldId="606"/>
            <ac:spMk id="31" creationId="{E0E49941-8674-48F1-A691-6473D0727F2F}"/>
          </ac:spMkLst>
        </pc:spChg>
        <pc:spChg chg="add del mod">
          <ac:chgData name="김 경남" userId="f0c71113d84befd3" providerId="LiveId" clId="{94C895A1-742F-4589-98CD-AEE50A4B2507}" dt="2019-07-14T21:27:04.846" v="1191"/>
          <ac:spMkLst>
            <pc:docMk/>
            <pc:sldMk cId="2492541407" sldId="606"/>
            <ac:spMk id="32" creationId="{0E2BA36B-34B8-49B9-99FC-D5A5D8FB0B35}"/>
          </ac:spMkLst>
        </pc:spChg>
        <pc:spChg chg="add del mod">
          <ac:chgData name="김 경남" userId="f0c71113d84befd3" providerId="LiveId" clId="{94C895A1-742F-4589-98CD-AEE50A4B2507}" dt="2019-07-14T21:27:03.653" v="1188"/>
          <ac:spMkLst>
            <pc:docMk/>
            <pc:sldMk cId="2492541407" sldId="606"/>
            <ac:spMk id="33" creationId="{5B21F589-DD41-4105-803A-F9864D189C0F}"/>
          </ac:spMkLst>
        </pc:spChg>
        <pc:spChg chg="add mod">
          <ac:chgData name="김 경남" userId="f0c71113d84befd3" providerId="LiveId" clId="{94C895A1-742F-4589-98CD-AEE50A4B2507}" dt="2019-07-15T09:13:30.422" v="1556" actId="108"/>
          <ac:spMkLst>
            <pc:docMk/>
            <pc:sldMk cId="2492541407" sldId="606"/>
            <ac:spMk id="34" creationId="{7A7BCE51-3AE1-44C4-A2CB-AA46EFB95BE8}"/>
          </ac:spMkLst>
        </pc:spChg>
        <pc:spChg chg="add mod">
          <ac:chgData name="김 경남" userId="f0c71113d84befd3" providerId="LiveId" clId="{94C895A1-742F-4589-98CD-AEE50A4B2507}" dt="2019-07-15T09:13:30.422" v="1556" actId="108"/>
          <ac:spMkLst>
            <pc:docMk/>
            <pc:sldMk cId="2492541407" sldId="606"/>
            <ac:spMk id="35" creationId="{1C3DDF57-4213-4FF2-B325-FD66D46CE975}"/>
          </ac:spMkLst>
        </pc:spChg>
        <pc:spChg chg="mod">
          <ac:chgData name="김 경남" userId="f0c71113d84befd3" providerId="LiveId" clId="{94C895A1-742F-4589-98CD-AEE50A4B2507}" dt="2019-07-15T18:58:10.054" v="2915" actId="14100"/>
          <ac:spMkLst>
            <pc:docMk/>
            <pc:sldMk cId="2492541407" sldId="606"/>
            <ac:spMk id="37" creationId="{79A69A98-1AE3-4FE0-8C35-221807D5F5F7}"/>
          </ac:spMkLst>
        </pc:spChg>
        <pc:spChg chg="add del">
          <ac:chgData name="김 경남" userId="f0c71113d84befd3" providerId="LiveId" clId="{94C895A1-742F-4589-98CD-AEE50A4B2507}" dt="2019-07-15T18:57:55.682" v="2905"/>
          <ac:spMkLst>
            <pc:docMk/>
            <pc:sldMk cId="2492541407" sldId="606"/>
            <ac:spMk id="39" creationId="{1151FCB0-D1ED-45B5-BF28-B3A3FAE0B0A7}"/>
          </ac:spMkLst>
        </pc:spChg>
        <pc:spChg chg="add mod">
          <ac:chgData name="김 경남" userId="f0c71113d84befd3" providerId="LiveId" clId="{94C895A1-742F-4589-98CD-AEE50A4B2507}" dt="2019-07-15T18:58:01.920" v="2913" actId="20577"/>
          <ac:spMkLst>
            <pc:docMk/>
            <pc:sldMk cId="2492541407" sldId="606"/>
            <ac:spMk id="40" creationId="{E9E6C253-1B9F-427D-A604-32887B045A62}"/>
          </ac:spMkLst>
        </pc:spChg>
        <pc:spChg chg="mod topLvl">
          <ac:chgData name="김 경남" userId="f0c71113d84befd3" providerId="LiveId" clId="{94C895A1-742F-4589-98CD-AEE50A4B2507}" dt="2019-07-15T09:13:19.751" v="1544" actId="165"/>
          <ac:spMkLst>
            <pc:docMk/>
            <pc:sldMk cId="2492541407" sldId="606"/>
            <ac:spMk id="66" creationId="{814FEF4A-FBAE-4169-9631-7A08C7244921}"/>
          </ac:spMkLst>
        </pc:spChg>
        <pc:spChg chg="del mod topLvl">
          <ac:chgData name="김 경남" userId="f0c71113d84befd3" providerId="LiveId" clId="{94C895A1-742F-4589-98CD-AEE50A4B2507}" dt="2019-07-15T18:57:52.194" v="2903" actId="478"/>
          <ac:spMkLst>
            <pc:docMk/>
            <pc:sldMk cId="2492541407" sldId="606"/>
            <ac:spMk id="69" creationId="{AB9AE7F6-999B-44A1-9436-8999A8332264}"/>
          </ac:spMkLst>
        </pc:spChg>
        <pc:spChg chg="mod topLvl">
          <ac:chgData name="김 경남" userId="f0c71113d84befd3" providerId="LiveId" clId="{94C895A1-742F-4589-98CD-AEE50A4B2507}" dt="2019-07-15T10:03:44.568" v="2138" actId="403"/>
          <ac:spMkLst>
            <pc:docMk/>
            <pc:sldMk cId="2492541407" sldId="606"/>
            <ac:spMk id="70" creationId="{C3C7A965-F75C-42FB-9B38-8761F41CA224}"/>
          </ac:spMkLst>
        </pc:spChg>
        <pc:spChg chg="mod topLvl">
          <ac:chgData name="김 경남" userId="f0c71113d84befd3" providerId="LiveId" clId="{94C895A1-742F-4589-98CD-AEE50A4B2507}" dt="2019-07-15T09:13:26.923" v="1546" actId="108"/>
          <ac:spMkLst>
            <pc:docMk/>
            <pc:sldMk cId="2492541407" sldId="606"/>
            <ac:spMk id="71" creationId="{480CA5E3-2E66-4856-B8CE-04AF33E40C06}"/>
          </ac:spMkLst>
        </pc:spChg>
        <pc:spChg chg="mod topLvl">
          <ac:chgData name="김 경남" userId="f0c71113d84befd3" providerId="LiveId" clId="{94C895A1-742F-4589-98CD-AEE50A4B2507}" dt="2019-07-15T09:13:26.923" v="1546" actId="108"/>
          <ac:spMkLst>
            <pc:docMk/>
            <pc:sldMk cId="2492541407" sldId="606"/>
            <ac:spMk id="72" creationId="{14FC8223-DFED-47D4-88FC-AC19028F7D07}"/>
          </ac:spMkLst>
        </pc:spChg>
        <pc:spChg chg="mod">
          <ac:chgData name="김 경남" userId="f0c71113d84befd3" providerId="LiveId" clId="{94C895A1-742F-4589-98CD-AEE50A4B2507}" dt="2019-07-15T09:58:59.043" v="1939" actId="20577"/>
          <ac:spMkLst>
            <pc:docMk/>
            <pc:sldMk cId="2492541407" sldId="606"/>
            <ac:spMk id="73" creationId="{C5FD91CD-3900-4E28-915B-7F9D156A4134}"/>
          </ac:spMkLst>
        </pc:spChg>
        <pc:spChg chg="mod">
          <ac:chgData name="김 경남" userId="f0c71113d84befd3" providerId="LiveId" clId="{94C895A1-742F-4589-98CD-AEE50A4B2507}" dt="2019-07-14T21:29:39.660" v="1519" actId="20577"/>
          <ac:spMkLst>
            <pc:docMk/>
            <pc:sldMk cId="2492541407" sldId="606"/>
            <ac:spMk id="93" creationId="{3B9CAE07-5547-4BE8-9930-CBA3812CAF9C}"/>
          </ac:spMkLst>
        </pc:spChg>
        <pc:spChg chg="mod">
          <ac:chgData name="김 경남" userId="f0c71113d84befd3" providerId="LiveId" clId="{94C895A1-742F-4589-98CD-AEE50A4B2507}" dt="2019-07-14T21:28:32.617" v="1361" actId="20577"/>
          <ac:spMkLst>
            <pc:docMk/>
            <pc:sldMk cId="2492541407" sldId="606"/>
            <ac:spMk id="95" creationId="{66A434F3-BEA0-4142-9D39-A4A664BC0934}"/>
          </ac:spMkLst>
        </pc:spChg>
        <pc:spChg chg="mod">
          <ac:chgData name="김 경남" userId="f0c71113d84befd3" providerId="LiveId" clId="{94C895A1-742F-4589-98CD-AEE50A4B2507}" dt="2019-07-14T21:28:56.775" v="1372" actId="20577"/>
          <ac:spMkLst>
            <pc:docMk/>
            <pc:sldMk cId="2492541407" sldId="606"/>
            <ac:spMk id="96" creationId="{CF559F0B-39B3-4E05-84A4-D15EB6F9E0A6}"/>
          </ac:spMkLst>
        </pc:spChg>
        <pc:spChg chg="add del">
          <ac:chgData name="김 경남" userId="f0c71113d84befd3" providerId="LiveId" clId="{94C895A1-742F-4589-98CD-AEE50A4B2507}" dt="2019-07-15T09:13:17.059" v="1543" actId="478"/>
          <ac:spMkLst>
            <pc:docMk/>
            <pc:sldMk cId="2492541407" sldId="606"/>
            <ac:spMk id="97" creationId="{7A205C0C-8DF7-44CF-AADA-40F166BC748A}"/>
          </ac:spMkLst>
        </pc:spChg>
        <pc:spChg chg="del">
          <ac:chgData name="김 경남" userId="f0c71113d84befd3" providerId="LiveId" clId="{94C895A1-742F-4589-98CD-AEE50A4B2507}" dt="2019-07-15T09:13:23.060" v="1545" actId="478"/>
          <ac:spMkLst>
            <pc:docMk/>
            <pc:sldMk cId="2492541407" sldId="606"/>
            <ac:spMk id="98" creationId="{28282CCF-DFAF-495A-A2CE-19B8393653D5}"/>
          </ac:spMkLst>
        </pc:spChg>
        <pc:grpChg chg="del">
          <ac:chgData name="김 경남" userId="f0c71113d84befd3" providerId="LiveId" clId="{94C895A1-742F-4589-98CD-AEE50A4B2507}" dt="2019-07-15T10:02:47.500" v="2109"/>
          <ac:grpSpMkLst>
            <pc:docMk/>
            <pc:sldMk cId="2492541407" sldId="606"/>
            <ac:grpSpMk id="6" creationId="{5E617053-4C81-45B1-97AE-ECD12CC0934E}"/>
          </ac:grpSpMkLst>
        </pc:grpChg>
        <pc:grpChg chg="del mod">
          <ac:chgData name="김 경남" userId="f0c71113d84befd3" providerId="LiveId" clId="{94C895A1-742F-4589-98CD-AEE50A4B2507}" dt="2019-07-15T21:06:52.805" v="3499"/>
          <ac:grpSpMkLst>
            <pc:docMk/>
            <pc:sldMk cId="2492541407" sldId="606"/>
            <ac:grpSpMk id="26" creationId="{F0E23154-36A3-4DAB-8235-461D999AB128}"/>
          </ac:grpSpMkLst>
        </pc:grpChg>
        <pc:grpChg chg="add del mod">
          <ac:chgData name="김 경남" userId="f0c71113d84befd3" providerId="LiveId" clId="{94C895A1-742F-4589-98CD-AEE50A4B2507}" dt="2019-07-15T21:06:52.805" v="3499"/>
          <ac:grpSpMkLst>
            <pc:docMk/>
            <pc:sldMk cId="2492541407" sldId="606"/>
            <ac:grpSpMk id="36" creationId="{4F88F0A3-4A7A-42D5-ABA4-5115865EBBFA}"/>
          </ac:grpSpMkLst>
        </pc:grpChg>
        <pc:grpChg chg="del mod">
          <ac:chgData name="김 경남" userId="f0c71113d84befd3" providerId="LiveId" clId="{94C895A1-742F-4589-98CD-AEE50A4B2507}" dt="2019-07-15T09:13:19.751" v="1544" actId="165"/>
          <ac:grpSpMkLst>
            <pc:docMk/>
            <pc:sldMk cId="2492541407" sldId="606"/>
            <ac:grpSpMk id="65" creationId="{AD293895-E328-44E9-837B-99E054AE5FB5}"/>
          </ac:grpSpMkLst>
        </pc:grpChg>
        <pc:grpChg chg="mod">
          <ac:chgData name="김 경남" userId="f0c71113d84befd3" providerId="LiveId" clId="{94C895A1-742F-4589-98CD-AEE50A4B2507}" dt="2019-07-14T21:27:59.603" v="1344"/>
          <ac:grpSpMkLst>
            <pc:docMk/>
            <pc:sldMk cId="2492541407" sldId="606"/>
            <ac:grpSpMk id="91" creationId="{967F7384-1451-45D3-8ED3-52C2F87B1325}"/>
          </ac:grpSpMkLst>
        </pc:grpChg>
        <pc:picChg chg="mod">
          <ac:chgData name="김 경남" userId="f0c71113d84befd3" providerId="LiveId" clId="{94C895A1-742F-4589-98CD-AEE50A4B2507}" dt="2019-07-15T10:03:00.569" v="2117" actId="1076"/>
          <ac:picMkLst>
            <pc:docMk/>
            <pc:sldMk cId="2492541407" sldId="606"/>
            <ac:picMk id="38" creationId="{25956006-E1E7-421E-8E9B-2EE5541A6F3A}"/>
          </ac:picMkLst>
        </pc:picChg>
        <pc:cxnChg chg="mod topLvl">
          <ac:chgData name="김 경남" userId="f0c71113d84befd3" providerId="LiveId" clId="{94C895A1-742F-4589-98CD-AEE50A4B2507}" dt="2019-07-15T09:13:19.751" v="1544" actId="165"/>
          <ac:cxnSpMkLst>
            <pc:docMk/>
            <pc:sldMk cId="2492541407" sldId="606"/>
            <ac:cxnSpMk id="68" creationId="{E878FCDA-EE90-4A76-B2EF-F61B5ACEA17F}"/>
          </ac:cxnSpMkLst>
        </pc:cxnChg>
      </pc:sldChg>
      <pc:sldChg chg="addSp delSp modSp add del">
        <pc:chgData name="김 경남" userId="f0c71113d84befd3" providerId="LiveId" clId="{94C895A1-742F-4589-98CD-AEE50A4B2507}" dt="2019-07-15T21:06:42.113" v="3498" actId="2696"/>
        <pc:sldMkLst>
          <pc:docMk/>
          <pc:sldMk cId="3014292478" sldId="609"/>
        </pc:sldMkLst>
        <pc:spChg chg="del">
          <ac:chgData name="김 경남" userId="f0c71113d84befd3" providerId="LiveId" clId="{94C895A1-742F-4589-98CD-AEE50A4B2507}" dt="2019-07-14T14:16:16.812" v="501" actId="478"/>
          <ac:spMkLst>
            <pc:docMk/>
            <pc:sldMk cId="3014292478" sldId="609"/>
            <ac:spMk id="2" creationId="{4F8AFC34-A840-4108-A329-C1110FA25C2A}"/>
          </ac:spMkLst>
        </pc:spChg>
        <pc:spChg chg="mod">
          <ac:chgData name="김 경남" userId="f0c71113d84befd3" providerId="LiveId" clId="{94C895A1-742F-4589-98CD-AEE50A4B2507}" dt="2019-07-14T14:20:15.761" v="594" actId="14100"/>
          <ac:spMkLst>
            <pc:docMk/>
            <pc:sldMk cId="3014292478" sldId="609"/>
            <ac:spMk id="27" creationId="{D6AAB031-115D-4041-9D13-0C76EFC3965C}"/>
          </ac:spMkLst>
        </pc:spChg>
        <pc:spChg chg="add del">
          <ac:chgData name="김 경남" userId="f0c71113d84befd3" providerId="LiveId" clId="{94C895A1-742F-4589-98CD-AEE50A4B2507}" dt="2019-07-14T21:20:13.190" v="1130" actId="478"/>
          <ac:spMkLst>
            <pc:docMk/>
            <pc:sldMk cId="3014292478" sldId="609"/>
            <ac:spMk id="29" creationId="{E981D004-CB97-40DC-BC71-153DA14A8498}"/>
          </ac:spMkLst>
        </pc:spChg>
        <pc:spChg chg="add del">
          <ac:chgData name="김 경남" userId="f0c71113d84befd3" providerId="LiveId" clId="{94C895A1-742F-4589-98CD-AEE50A4B2507}" dt="2019-07-14T21:17:07.099" v="970"/>
          <ac:spMkLst>
            <pc:docMk/>
            <pc:sldMk cId="3014292478" sldId="609"/>
            <ac:spMk id="30" creationId="{1F4935D9-5D38-44DC-91F8-8CBB97B4CE89}"/>
          </ac:spMkLst>
        </pc:spChg>
        <pc:spChg chg="add del">
          <ac:chgData name="김 경남" userId="f0c71113d84befd3" providerId="LiveId" clId="{94C895A1-742F-4589-98CD-AEE50A4B2507}" dt="2019-07-14T21:17:07.099" v="970"/>
          <ac:spMkLst>
            <pc:docMk/>
            <pc:sldMk cId="3014292478" sldId="609"/>
            <ac:spMk id="31" creationId="{03E68153-4988-4469-BEA8-D5CCF6612CB1}"/>
          </ac:spMkLst>
        </pc:spChg>
        <pc:spChg chg="add del">
          <ac:chgData name="김 경남" userId="f0c71113d84befd3" providerId="LiveId" clId="{94C895A1-742F-4589-98CD-AEE50A4B2507}" dt="2019-07-15T21:06:32.816" v="3495"/>
          <ac:spMkLst>
            <pc:docMk/>
            <pc:sldMk cId="3014292478" sldId="609"/>
            <ac:spMk id="32" creationId="{E2682D9A-68E7-4BBC-936B-26A2F245A1B4}"/>
          </ac:spMkLst>
        </pc:spChg>
        <pc:spChg chg="add del">
          <ac:chgData name="김 경남" userId="f0c71113d84befd3" providerId="LiveId" clId="{94C895A1-742F-4589-98CD-AEE50A4B2507}" dt="2019-07-15T21:06:32.816" v="3495"/>
          <ac:spMkLst>
            <pc:docMk/>
            <pc:sldMk cId="3014292478" sldId="609"/>
            <ac:spMk id="33" creationId="{5BC565FF-295A-4FB7-AE26-7227A9EAF3AF}"/>
          </ac:spMkLst>
        </pc:spChg>
        <pc:spChg chg="add">
          <ac:chgData name="김 경남" userId="f0c71113d84befd3" providerId="LiveId" clId="{94C895A1-742F-4589-98CD-AEE50A4B2507}" dt="2019-07-14T21:20:13.431" v="1131"/>
          <ac:spMkLst>
            <pc:docMk/>
            <pc:sldMk cId="3014292478" sldId="609"/>
            <ac:spMk id="34" creationId="{E50BE518-5AE1-4810-97FA-F9818731C178}"/>
          </ac:spMkLst>
        </pc:spChg>
        <pc:spChg chg="add">
          <ac:chgData name="김 경남" userId="f0c71113d84befd3" providerId="LiveId" clId="{94C895A1-742F-4589-98CD-AEE50A4B2507}" dt="2019-07-15T09:14:50.254" v="1579"/>
          <ac:spMkLst>
            <pc:docMk/>
            <pc:sldMk cId="3014292478" sldId="609"/>
            <ac:spMk id="35" creationId="{B27A2173-E438-4326-A890-4719297C095F}"/>
          </ac:spMkLst>
        </pc:spChg>
        <pc:spChg chg="add">
          <ac:chgData name="김 경남" userId="f0c71113d84befd3" providerId="LiveId" clId="{94C895A1-742F-4589-98CD-AEE50A4B2507}" dt="2019-07-15T09:14:50.254" v="1579"/>
          <ac:spMkLst>
            <pc:docMk/>
            <pc:sldMk cId="3014292478" sldId="609"/>
            <ac:spMk id="36" creationId="{3885F374-BF20-4663-A24E-F2670E9D0108}"/>
          </ac:spMkLst>
        </pc:spChg>
        <pc:spChg chg="add">
          <ac:chgData name="김 경남" userId="f0c71113d84befd3" providerId="LiveId" clId="{94C895A1-742F-4589-98CD-AEE50A4B2507}" dt="2019-07-15T09:14:50.254" v="1579"/>
          <ac:spMkLst>
            <pc:docMk/>
            <pc:sldMk cId="3014292478" sldId="609"/>
            <ac:spMk id="37" creationId="{991A1E28-4D2F-423A-AE0F-8CA06E1F6386}"/>
          </ac:spMkLst>
        </pc:spChg>
        <pc:spChg chg="add">
          <ac:chgData name="김 경남" userId="f0c71113d84befd3" providerId="LiveId" clId="{94C895A1-742F-4589-98CD-AEE50A4B2507}" dt="2019-07-15T09:14:50.254" v="1579"/>
          <ac:spMkLst>
            <pc:docMk/>
            <pc:sldMk cId="3014292478" sldId="609"/>
            <ac:spMk id="38" creationId="{FF1CB7E4-565F-47F8-8075-CC1D64A8676B}"/>
          </ac:spMkLst>
        </pc:spChg>
        <pc:spChg chg="mod">
          <ac:chgData name="김 경남" userId="f0c71113d84befd3" providerId="LiveId" clId="{94C895A1-742F-4589-98CD-AEE50A4B2507}" dt="2019-07-14T14:20:17.688" v="599" actId="20577"/>
          <ac:spMkLst>
            <pc:docMk/>
            <pc:sldMk cId="3014292478" sldId="609"/>
            <ac:spMk id="69" creationId="{AB9AE7F6-999B-44A1-9436-8999A8332264}"/>
          </ac:spMkLst>
        </pc:spChg>
        <pc:spChg chg="del">
          <ac:chgData name="김 경남" userId="f0c71113d84befd3" providerId="LiveId" clId="{94C895A1-742F-4589-98CD-AEE50A4B2507}" dt="2019-07-15T09:14:45.230" v="1575" actId="478"/>
          <ac:spMkLst>
            <pc:docMk/>
            <pc:sldMk cId="3014292478" sldId="609"/>
            <ac:spMk id="71" creationId="{480CA5E3-2E66-4856-B8CE-04AF33E40C06}"/>
          </ac:spMkLst>
        </pc:spChg>
        <pc:spChg chg="del">
          <ac:chgData name="김 경남" userId="f0c71113d84befd3" providerId="LiveId" clId="{94C895A1-742F-4589-98CD-AEE50A4B2507}" dt="2019-07-15T09:14:46.331" v="1576" actId="478"/>
          <ac:spMkLst>
            <pc:docMk/>
            <pc:sldMk cId="3014292478" sldId="609"/>
            <ac:spMk id="72" creationId="{14FC8223-DFED-47D4-88FC-AC19028F7D07}"/>
          </ac:spMkLst>
        </pc:spChg>
        <pc:spChg chg="mod">
          <ac:chgData name="김 경남" userId="f0c71113d84befd3" providerId="LiveId" clId="{94C895A1-742F-4589-98CD-AEE50A4B2507}" dt="2019-07-14T14:20:16.038" v="595" actId="20577"/>
          <ac:spMkLst>
            <pc:docMk/>
            <pc:sldMk cId="3014292478" sldId="609"/>
            <ac:spMk id="95" creationId="{66A434F3-BEA0-4142-9D39-A4A664BC0934}"/>
          </ac:spMkLst>
        </pc:spChg>
        <pc:spChg chg="del">
          <ac:chgData name="김 경남" userId="f0c71113d84befd3" providerId="LiveId" clId="{94C895A1-742F-4589-98CD-AEE50A4B2507}" dt="2019-07-15T09:14:47.612" v="1577" actId="478"/>
          <ac:spMkLst>
            <pc:docMk/>
            <pc:sldMk cId="3014292478" sldId="609"/>
            <ac:spMk id="97" creationId="{7A205C0C-8DF7-44CF-AADA-40F166BC748A}"/>
          </ac:spMkLst>
        </pc:spChg>
        <pc:spChg chg="del">
          <ac:chgData name="김 경남" userId="f0c71113d84befd3" providerId="LiveId" clId="{94C895A1-742F-4589-98CD-AEE50A4B2507}" dt="2019-07-15T09:14:49.077" v="1578" actId="478"/>
          <ac:spMkLst>
            <pc:docMk/>
            <pc:sldMk cId="3014292478" sldId="609"/>
            <ac:spMk id="98" creationId="{28282CCF-DFAF-495A-A2CE-19B8393653D5}"/>
          </ac:spMkLst>
        </pc:spChg>
        <pc:grpChg chg="del mod">
          <ac:chgData name="김 경남" userId="f0c71113d84befd3" providerId="LiveId" clId="{94C895A1-742F-4589-98CD-AEE50A4B2507}" dt="2019-07-15T21:06:19.684" v="3493"/>
          <ac:grpSpMkLst>
            <pc:docMk/>
            <pc:sldMk cId="3014292478" sldId="609"/>
            <ac:grpSpMk id="6" creationId="{5E617053-4C81-45B1-97AE-ECD12CC0934E}"/>
          </ac:grpSpMkLst>
        </pc:grpChg>
        <pc:grpChg chg="del mod">
          <ac:chgData name="김 경남" userId="f0c71113d84befd3" providerId="LiveId" clId="{94C895A1-742F-4589-98CD-AEE50A4B2507}" dt="2019-07-15T21:06:19.684" v="3493"/>
          <ac:grpSpMkLst>
            <pc:docMk/>
            <pc:sldMk cId="3014292478" sldId="609"/>
            <ac:grpSpMk id="26" creationId="{F0E23154-36A3-4DAB-8235-461D999AB128}"/>
          </ac:grpSpMkLst>
        </pc:grpChg>
        <pc:picChg chg="mod">
          <ac:chgData name="김 경남" userId="f0c71113d84befd3" providerId="LiveId" clId="{94C895A1-742F-4589-98CD-AEE50A4B2507}" dt="2019-07-14T14:20:15.250" v="592" actId="1076"/>
          <ac:picMkLst>
            <pc:docMk/>
            <pc:sldMk cId="3014292478" sldId="609"/>
            <ac:picMk id="28" creationId="{CE00E0A2-058C-4421-AFD6-04071AF3805B}"/>
          </ac:picMkLst>
        </pc:picChg>
        <pc:picChg chg="mod">
          <ac:chgData name="김 경남" userId="f0c71113d84befd3" providerId="LiveId" clId="{94C895A1-742F-4589-98CD-AEE50A4B2507}" dt="2019-07-14T14:20:16.931" v="597" actId="14100"/>
          <ac:picMkLst>
            <pc:docMk/>
            <pc:sldMk cId="3014292478" sldId="609"/>
            <ac:picMk id="1026" creationId="{7C0CD981-5A09-41F4-BD74-17F8AA2C4719}"/>
          </ac:picMkLst>
        </pc:picChg>
      </pc:sldChg>
      <pc:sldChg chg="addSp delSp modSp add setBg modAnim">
        <pc:chgData name="김 경남" userId="f0c71113d84befd3" providerId="LiveId" clId="{94C895A1-742F-4589-98CD-AEE50A4B2507}" dt="2019-07-15T21:06:38.253" v="3497"/>
        <pc:sldMkLst>
          <pc:docMk/>
          <pc:sldMk cId="1138985790" sldId="610"/>
        </pc:sldMkLst>
        <pc:spChg chg="del">
          <ac:chgData name="김 경남" userId="f0c71113d84befd3" providerId="LiveId" clId="{94C895A1-742F-4589-98CD-AEE50A4B2507}" dt="2019-07-14T14:16:43.303" v="519" actId="478"/>
          <ac:spMkLst>
            <pc:docMk/>
            <pc:sldMk cId="1138985790" sldId="610"/>
            <ac:spMk id="22" creationId="{CC244D61-9ED2-4543-92B2-449E6767C0E6}"/>
          </ac:spMkLst>
        </pc:spChg>
        <pc:spChg chg="add del">
          <ac:chgData name="김 경남" userId="f0c71113d84befd3" providerId="LiveId" clId="{94C895A1-742F-4589-98CD-AEE50A4B2507}" dt="2019-07-14T21:20:16.563" v="1132" actId="478"/>
          <ac:spMkLst>
            <pc:docMk/>
            <pc:sldMk cId="1138985790" sldId="610"/>
            <ac:spMk id="23" creationId="{B7821290-FCFF-48AC-AFE3-58A1AE6BC2CE}"/>
          </ac:spMkLst>
        </pc:spChg>
        <pc:spChg chg="add del">
          <ac:chgData name="김 경남" userId="f0c71113d84befd3" providerId="LiveId" clId="{94C895A1-742F-4589-98CD-AEE50A4B2507}" dt="2019-07-14T14:22:33.489" v="670" actId="478"/>
          <ac:spMkLst>
            <pc:docMk/>
            <pc:sldMk cId="1138985790" sldId="610"/>
            <ac:spMk id="24" creationId="{1D85A2F7-01F1-491D-B987-160DC92CCC9B}"/>
          </ac:spMkLst>
        </pc:spChg>
        <pc:spChg chg="add del mod">
          <ac:chgData name="김 경남" userId="f0c71113d84befd3" providerId="LiveId" clId="{94C895A1-742F-4589-98CD-AEE50A4B2507}" dt="2019-07-14T14:22:58.582" v="681"/>
          <ac:spMkLst>
            <pc:docMk/>
            <pc:sldMk cId="1138985790" sldId="610"/>
            <ac:spMk id="25" creationId="{89A71AA8-03B0-4826-BA24-0698394B225A}"/>
          </ac:spMkLst>
        </pc:spChg>
        <pc:spChg chg="add del mod">
          <ac:chgData name="김 경남" userId="f0c71113d84befd3" providerId="LiveId" clId="{94C895A1-742F-4589-98CD-AEE50A4B2507}" dt="2019-07-14T14:23:01.909" v="683"/>
          <ac:spMkLst>
            <pc:docMk/>
            <pc:sldMk cId="1138985790" sldId="610"/>
            <ac:spMk id="26" creationId="{83D8175E-FAA7-4707-8845-4116BA8A5494}"/>
          </ac:spMkLst>
        </pc:spChg>
        <pc:spChg chg="add">
          <ac:chgData name="김 경남" userId="f0c71113d84befd3" providerId="LiveId" clId="{94C895A1-742F-4589-98CD-AEE50A4B2507}" dt="2019-07-14T21:20:16.789" v="1133"/>
          <ac:spMkLst>
            <pc:docMk/>
            <pc:sldMk cId="1138985790" sldId="610"/>
            <ac:spMk id="27" creationId="{E45FFE7C-1B50-41B3-B7A6-0360886D8F9E}"/>
          </ac:spMkLst>
        </pc:spChg>
        <pc:spChg chg="add">
          <ac:chgData name="김 경남" userId="f0c71113d84befd3" providerId="LiveId" clId="{94C895A1-742F-4589-98CD-AEE50A4B2507}" dt="2019-07-15T09:14:59.631" v="1584"/>
          <ac:spMkLst>
            <pc:docMk/>
            <pc:sldMk cId="1138985790" sldId="610"/>
            <ac:spMk id="28" creationId="{AB3F804A-3A96-48F5-B3D7-C363BC09F752}"/>
          </ac:spMkLst>
        </pc:spChg>
        <pc:spChg chg="add">
          <ac:chgData name="김 경남" userId="f0c71113d84befd3" providerId="LiveId" clId="{94C895A1-742F-4589-98CD-AEE50A4B2507}" dt="2019-07-15T09:14:59.631" v="1584"/>
          <ac:spMkLst>
            <pc:docMk/>
            <pc:sldMk cId="1138985790" sldId="610"/>
            <ac:spMk id="29" creationId="{98C00E08-FF12-4CEF-9881-F06D1A2673D2}"/>
          </ac:spMkLst>
        </pc:spChg>
        <pc:spChg chg="add">
          <ac:chgData name="김 경남" userId="f0c71113d84befd3" providerId="LiveId" clId="{94C895A1-742F-4589-98CD-AEE50A4B2507}" dt="2019-07-15T09:14:59.631" v="1584"/>
          <ac:spMkLst>
            <pc:docMk/>
            <pc:sldMk cId="1138985790" sldId="610"/>
            <ac:spMk id="30" creationId="{197AB30F-F25A-4573-9FDC-951CCFBABB19}"/>
          </ac:spMkLst>
        </pc:spChg>
        <pc:spChg chg="add">
          <ac:chgData name="김 경남" userId="f0c71113d84befd3" providerId="LiveId" clId="{94C895A1-742F-4589-98CD-AEE50A4B2507}" dt="2019-07-15T09:14:59.631" v="1584"/>
          <ac:spMkLst>
            <pc:docMk/>
            <pc:sldMk cId="1138985790" sldId="610"/>
            <ac:spMk id="31" creationId="{CAF25ACF-B2A4-4DCD-9C0C-13A8FDF6A0AA}"/>
          </ac:spMkLst>
        </pc:spChg>
        <pc:spChg chg="add mod">
          <ac:chgData name="김 경남" userId="f0c71113d84befd3" providerId="LiveId" clId="{94C895A1-742F-4589-98CD-AEE50A4B2507}" dt="2019-07-15T18:28:20.042" v="2735" actId="14100"/>
          <ac:spMkLst>
            <pc:docMk/>
            <pc:sldMk cId="1138985790" sldId="610"/>
            <ac:spMk id="32" creationId="{17DBAF34-55EC-433B-AB65-CA96D78D758D}"/>
          </ac:spMkLst>
        </pc:spChg>
        <pc:spChg chg="add mod">
          <ac:chgData name="김 경남" userId="f0c71113d84befd3" providerId="LiveId" clId="{94C895A1-742F-4589-98CD-AEE50A4B2507}" dt="2019-07-15T18:28:25.741" v="2739" actId="20577"/>
          <ac:spMkLst>
            <pc:docMk/>
            <pc:sldMk cId="1138985790" sldId="610"/>
            <ac:spMk id="33" creationId="{71E84F40-687B-4DB0-A3AF-69B5856176BA}"/>
          </ac:spMkLst>
        </pc:spChg>
        <pc:spChg chg="add mod">
          <ac:chgData name="김 경남" userId="f0c71113d84befd3" providerId="LiveId" clId="{94C895A1-742F-4589-98CD-AEE50A4B2507}" dt="2019-07-15T18:28:36.502" v="2741" actId="14100"/>
          <ac:spMkLst>
            <pc:docMk/>
            <pc:sldMk cId="1138985790" sldId="610"/>
            <ac:spMk id="34" creationId="{BD910773-132E-4859-9B4B-B260B8D8ADFF}"/>
          </ac:spMkLst>
        </pc:spChg>
        <pc:spChg chg="add">
          <ac:chgData name="김 경남" userId="f0c71113d84befd3" providerId="LiveId" clId="{94C895A1-742F-4589-98CD-AEE50A4B2507}" dt="2019-07-15T21:06:33.786" v="3496"/>
          <ac:spMkLst>
            <pc:docMk/>
            <pc:sldMk cId="1138985790" sldId="610"/>
            <ac:spMk id="41" creationId="{EEBFD217-561E-4F14-8AF0-AA5215BC17BF}"/>
          </ac:spMkLst>
        </pc:spChg>
        <pc:spChg chg="add">
          <ac:chgData name="김 경남" userId="f0c71113d84befd3" providerId="LiveId" clId="{94C895A1-742F-4589-98CD-AEE50A4B2507}" dt="2019-07-15T21:06:33.786" v="3496"/>
          <ac:spMkLst>
            <pc:docMk/>
            <pc:sldMk cId="1138985790" sldId="610"/>
            <ac:spMk id="42" creationId="{28141320-0277-4E0F-8862-DAC67BCA68D5}"/>
          </ac:spMkLst>
        </pc:spChg>
        <pc:spChg chg="mod">
          <ac:chgData name="김 경남" userId="f0c71113d84befd3" providerId="LiveId" clId="{94C895A1-742F-4589-98CD-AEE50A4B2507}" dt="2019-07-14T14:18:30.630" v="560" actId="20577"/>
          <ac:spMkLst>
            <pc:docMk/>
            <pc:sldMk cId="1138985790" sldId="610"/>
            <ac:spMk id="69" creationId="{AB9AE7F6-999B-44A1-9436-8999A8332264}"/>
          </ac:spMkLst>
        </pc:spChg>
        <pc:spChg chg="del">
          <ac:chgData name="김 경남" userId="f0c71113d84befd3" providerId="LiveId" clId="{94C895A1-742F-4589-98CD-AEE50A4B2507}" dt="2019-07-15T09:14:54.208" v="1580" actId="478"/>
          <ac:spMkLst>
            <pc:docMk/>
            <pc:sldMk cId="1138985790" sldId="610"/>
            <ac:spMk id="71" creationId="{480CA5E3-2E66-4856-B8CE-04AF33E40C06}"/>
          </ac:spMkLst>
        </pc:spChg>
        <pc:spChg chg="del">
          <ac:chgData name="김 경남" userId="f0c71113d84befd3" providerId="LiveId" clId="{94C895A1-742F-4589-98CD-AEE50A4B2507}" dt="2019-07-15T09:14:55.563" v="1581" actId="478"/>
          <ac:spMkLst>
            <pc:docMk/>
            <pc:sldMk cId="1138985790" sldId="610"/>
            <ac:spMk id="72" creationId="{14FC8223-DFED-47D4-88FC-AC19028F7D07}"/>
          </ac:spMkLst>
        </pc:spChg>
        <pc:spChg chg="mod">
          <ac:chgData name="김 경남" userId="f0c71113d84befd3" providerId="LiveId" clId="{94C895A1-742F-4589-98CD-AEE50A4B2507}" dt="2019-07-14T14:18:45" v="581" actId="20577"/>
          <ac:spMkLst>
            <pc:docMk/>
            <pc:sldMk cId="1138985790" sldId="610"/>
            <ac:spMk id="95" creationId="{66A434F3-BEA0-4142-9D39-A4A664BC0934}"/>
          </ac:spMkLst>
        </pc:spChg>
        <pc:spChg chg="del">
          <ac:chgData name="김 경남" userId="f0c71113d84befd3" providerId="LiveId" clId="{94C895A1-742F-4589-98CD-AEE50A4B2507}" dt="2019-07-15T09:14:56.910" v="1582" actId="478"/>
          <ac:spMkLst>
            <pc:docMk/>
            <pc:sldMk cId="1138985790" sldId="610"/>
            <ac:spMk id="97" creationId="{7A205C0C-8DF7-44CF-AADA-40F166BC748A}"/>
          </ac:spMkLst>
        </pc:spChg>
        <pc:spChg chg="del">
          <ac:chgData name="김 경남" userId="f0c71113d84befd3" providerId="LiveId" clId="{94C895A1-742F-4589-98CD-AEE50A4B2507}" dt="2019-07-15T09:14:58.234" v="1583" actId="478"/>
          <ac:spMkLst>
            <pc:docMk/>
            <pc:sldMk cId="1138985790" sldId="610"/>
            <ac:spMk id="98" creationId="{28282CCF-DFAF-495A-A2CE-19B8393653D5}"/>
          </ac:spMkLst>
        </pc:spChg>
        <pc:grpChg chg="add">
          <ac:chgData name="김 경남" userId="f0c71113d84befd3" providerId="LiveId" clId="{94C895A1-742F-4589-98CD-AEE50A4B2507}" dt="2019-07-15T21:06:22.348" v="3494"/>
          <ac:grpSpMkLst>
            <pc:docMk/>
            <pc:sldMk cId="1138985790" sldId="610"/>
            <ac:grpSpMk id="35" creationId="{54A62744-F86A-4317-9463-84D261427009}"/>
          </ac:grpSpMkLst>
        </pc:grpChg>
        <pc:grpChg chg="add">
          <ac:chgData name="김 경남" userId="f0c71113d84befd3" providerId="LiveId" clId="{94C895A1-742F-4589-98CD-AEE50A4B2507}" dt="2019-07-15T21:06:22.348" v="3494"/>
          <ac:grpSpMkLst>
            <pc:docMk/>
            <pc:sldMk cId="1138985790" sldId="610"/>
            <ac:grpSpMk id="38" creationId="{2BA9B7CE-1902-49C2-9DA2-61AF67CF3844}"/>
          </ac:grpSpMkLst>
        </pc:grpChg>
      </pc:sldChg>
      <pc:sldChg chg="addSp delSp modSp add modAnim modNotesTx">
        <pc:chgData name="김 경남" userId="f0c71113d84befd3" providerId="LiveId" clId="{94C895A1-742F-4589-98CD-AEE50A4B2507}" dt="2019-07-15T23:14:57.285" v="4665" actId="1076"/>
        <pc:sldMkLst>
          <pc:docMk/>
          <pc:sldMk cId="1709992453" sldId="611"/>
        </pc:sldMkLst>
        <pc:spChg chg="add mod">
          <ac:chgData name="김 경남" userId="f0c71113d84befd3" providerId="LiveId" clId="{94C895A1-742F-4589-98CD-AEE50A4B2507}" dt="2019-07-15T23:03:37.188" v="4559" actId="1076"/>
          <ac:spMkLst>
            <pc:docMk/>
            <pc:sldMk cId="1709992453" sldId="611"/>
            <ac:spMk id="4" creationId="{E498E13B-248F-4343-92AB-E07A099BE6D1}"/>
          </ac:spMkLst>
        </pc:spChg>
        <pc:spChg chg="add del">
          <ac:chgData name="김 경남" userId="f0c71113d84befd3" providerId="LiveId" clId="{94C895A1-742F-4589-98CD-AEE50A4B2507}" dt="2019-07-15T21:02:45.311" v="3371"/>
          <ac:spMkLst>
            <pc:docMk/>
            <pc:sldMk cId="1709992453" sldId="611"/>
            <ac:spMk id="5" creationId="{1A5F3FC9-4434-4804-86F6-67F9B6061AE5}"/>
          </ac:spMkLst>
        </pc:spChg>
        <pc:spChg chg="mod">
          <ac:chgData name="김 경남" userId="f0c71113d84befd3" providerId="LiveId" clId="{94C895A1-742F-4589-98CD-AEE50A4B2507}" dt="2019-07-14T14:26:15.297" v="775"/>
          <ac:spMkLst>
            <pc:docMk/>
            <pc:sldMk cId="1709992453" sldId="611"/>
            <ac:spMk id="29" creationId="{33A99792-541D-410E-BADE-6E914232D102}"/>
          </ac:spMkLst>
        </pc:spChg>
        <pc:spChg chg="add mod topLvl">
          <ac:chgData name="김 경남" userId="f0c71113d84befd3" providerId="LiveId" clId="{94C895A1-742F-4589-98CD-AEE50A4B2507}" dt="2019-07-15T23:03:42.752" v="4560" actId="1076"/>
          <ac:spMkLst>
            <pc:docMk/>
            <pc:sldMk cId="1709992453" sldId="611"/>
            <ac:spMk id="30" creationId="{955F446E-DBDB-49F1-BD4D-F4EEC61C1AD6}"/>
          </ac:spMkLst>
        </pc:spChg>
        <pc:spChg chg="add mod topLvl">
          <ac:chgData name="김 경남" userId="f0c71113d84befd3" providerId="LiveId" clId="{94C895A1-742F-4589-98CD-AEE50A4B2507}" dt="2019-07-15T23:03:42.752" v="4560" actId="1076"/>
          <ac:spMkLst>
            <pc:docMk/>
            <pc:sldMk cId="1709992453" sldId="611"/>
            <ac:spMk id="31" creationId="{B8DD183A-CCA5-4175-9278-3489D93CD35A}"/>
          </ac:spMkLst>
        </pc:spChg>
        <pc:spChg chg="add del mod">
          <ac:chgData name="김 경남" userId="f0c71113d84befd3" providerId="LiveId" clId="{94C895A1-742F-4589-98CD-AEE50A4B2507}" dt="2019-07-15T20:58:33.698" v="3333" actId="478"/>
          <ac:spMkLst>
            <pc:docMk/>
            <pc:sldMk cId="1709992453" sldId="611"/>
            <ac:spMk id="32" creationId="{5E72102F-2EF7-4B92-906F-7C454C14F34A}"/>
          </ac:spMkLst>
        </pc:spChg>
        <pc:spChg chg="add del mod">
          <ac:chgData name="김 경남" userId="f0c71113d84befd3" providerId="LiveId" clId="{94C895A1-742F-4589-98CD-AEE50A4B2507}" dt="2019-07-15T20:58:33.698" v="3333" actId="478"/>
          <ac:spMkLst>
            <pc:docMk/>
            <pc:sldMk cId="1709992453" sldId="611"/>
            <ac:spMk id="33" creationId="{705CB60B-843E-46F1-A046-525C4190DD39}"/>
          </ac:spMkLst>
        </pc:spChg>
        <pc:spChg chg="mod">
          <ac:chgData name="김 경남" userId="f0c71113d84befd3" providerId="LiveId" clId="{94C895A1-742F-4589-98CD-AEE50A4B2507}" dt="2019-07-15T23:03:17.910" v="4554" actId="1076"/>
          <ac:spMkLst>
            <pc:docMk/>
            <pc:sldMk cId="1709992453" sldId="611"/>
            <ac:spMk id="66" creationId="{814FEF4A-FBAE-4169-9631-7A08C7244921}"/>
          </ac:spMkLst>
        </pc:spChg>
        <pc:spChg chg="mod">
          <ac:chgData name="김 경남" userId="f0c71113d84befd3" providerId="LiveId" clId="{94C895A1-742F-4589-98CD-AEE50A4B2507}" dt="2019-07-15T22:55:41.982" v="4473"/>
          <ac:spMkLst>
            <pc:docMk/>
            <pc:sldMk cId="1709992453" sldId="611"/>
            <ac:spMk id="69" creationId="{AB9AE7F6-999B-44A1-9436-8999A8332264}"/>
          </ac:spMkLst>
        </pc:spChg>
        <pc:spChg chg="mod">
          <ac:chgData name="김 경남" userId="f0c71113d84befd3" providerId="LiveId" clId="{94C895A1-742F-4589-98CD-AEE50A4B2507}" dt="2019-07-15T23:14:57.285" v="4665" actId="1076"/>
          <ac:spMkLst>
            <pc:docMk/>
            <pc:sldMk cId="1709992453" sldId="611"/>
            <ac:spMk id="70" creationId="{C3C7A965-F75C-42FB-9B38-8761F41CA224}"/>
          </ac:spMkLst>
        </pc:spChg>
        <pc:spChg chg="del">
          <ac:chgData name="김 경남" userId="f0c71113d84befd3" providerId="LiveId" clId="{94C895A1-742F-4589-98CD-AEE50A4B2507}" dt="2019-07-15T09:16:39.781" v="1610" actId="478"/>
          <ac:spMkLst>
            <pc:docMk/>
            <pc:sldMk cId="1709992453" sldId="611"/>
            <ac:spMk id="71" creationId="{480CA5E3-2E66-4856-B8CE-04AF33E40C06}"/>
          </ac:spMkLst>
        </pc:spChg>
        <pc:spChg chg="del">
          <ac:chgData name="김 경남" userId="f0c71113d84befd3" providerId="LiveId" clId="{94C895A1-742F-4589-98CD-AEE50A4B2507}" dt="2019-07-15T09:16:41.384" v="1611" actId="478"/>
          <ac:spMkLst>
            <pc:docMk/>
            <pc:sldMk cId="1709992453" sldId="611"/>
            <ac:spMk id="72" creationId="{14FC8223-DFED-47D4-88FC-AC19028F7D07}"/>
          </ac:spMkLst>
        </pc:spChg>
        <pc:spChg chg="mod">
          <ac:chgData name="김 경남" userId="f0c71113d84befd3" providerId="LiveId" clId="{94C895A1-742F-4589-98CD-AEE50A4B2507}" dt="2019-07-15T23:02:42.001" v="4543"/>
          <ac:spMkLst>
            <pc:docMk/>
            <pc:sldMk cId="1709992453" sldId="611"/>
            <ac:spMk id="73" creationId="{C5FD91CD-3900-4E28-915B-7F9D156A4134}"/>
          </ac:spMkLst>
        </pc:spChg>
        <pc:spChg chg="del mod">
          <ac:chgData name="김 경남" userId="f0c71113d84befd3" providerId="LiveId" clId="{94C895A1-742F-4589-98CD-AEE50A4B2507}" dt="2019-07-15T20:58:31.417" v="3332" actId="478"/>
          <ac:spMkLst>
            <pc:docMk/>
            <pc:sldMk cId="1709992453" sldId="611"/>
            <ac:spMk id="89" creationId="{FC514CC3-07B3-4326-AFFD-034C154D0A95}"/>
          </ac:spMkLst>
        </pc:spChg>
        <pc:spChg chg="del">
          <ac:chgData name="김 경남" userId="f0c71113d84befd3" providerId="LiveId" clId="{94C895A1-742F-4589-98CD-AEE50A4B2507}" dt="2019-07-15T20:57:50.788" v="3316" actId="478"/>
          <ac:spMkLst>
            <pc:docMk/>
            <pc:sldMk cId="1709992453" sldId="611"/>
            <ac:spMk id="90" creationId="{A96889F6-F011-49AC-AE7E-59F0716BB825}"/>
          </ac:spMkLst>
        </pc:spChg>
        <pc:spChg chg="add del mod">
          <ac:chgData name="김 경남" userId="f0c71113d84befd3" providerId="LiveId" clId="{94C895A1-742F-4589-98CD-AEE50A4B2507}" dt="2019-07-15T20:58:08.529" v="3327" actId="478"/>
          <ac:spMkLst>
            <pc:docMk/>
            <pc:sldMk cId="1709992453" sldId="611"/>
            <ac:spMk id="92" creationId="{B358EF37-765E-4B76-921E-EF7344FA2717}"/>
          </ac:spMkLst>
        </pc:spChg>
        <pc:spChg chg="del">
          <ac:chgData name="김 경남" userId="f0c71113d84befd3" providerId="LiveId" clId="{94C895A1-742F-4589-98CD-AEE50A4B2507}" dt="2019-07-15T20:57:49.279" v="3315" actId="478"/>
          <ac:spMkLst>
            <pc:docMk/>
            <pc:sldMk cId="1709992453" sldId="611"/>
            <ac:spMk id="93" creationId="{3B9CAE07-5547-4BE8-9930-CBA3812CAF9C}"/>
          </ac:spMkLst>
        </pc:spChg>
        <pc:spChg chg="del">
          <ac:chgData name="김 경남" userId="f0c71113d84befd3" providerId="LiveId" clId="{94C895A1-742F-4589-98CD-AEE50A4B2507}" dt="2019-07-15T09:16:42.995" v="1612" actId="478"/>
          <ac:spMkLst>
            <pc:docMk/>
            <pc:sldMk cId="1709992453" sldId="611"/>
            <ac:spMk id="97" creationId="{7A205C0C-8DF7-44CF-AADA-40F166BC748A}"/>
          </ac:spMkLst>
        </pc:spChg>
        <pc:spChg chg="del">
          <ac:chgData name="김 경남" userId="f0c71113d84befd3" providerId="LiveId" clId="{94C895A1-742F-4589-98CD-AEE50A4B2507}" dt="2019-07-15T09:16:44.833" v="1613" actId="478"/>
          <ac:spMkLst>
            <pc:docMk/>
            <pc:sldMk cId="1709992453" sldId="611"/>
            <ac:spMk id="98" creationId="{28282CCF-DFAF-495A-A2CE-19B8393653D5}"/>
          </ac:spMkLst>
        </pc:spChg>
        <pc:grpChg chg="add del mod">
          <ac:chgData name="김 경남" userId="f0c71113d84befd3" providerId="LiveId" clId="{94C895A1-742F-4589-98CD-AEE50A4B2507}" dt="2019-07-15T21:02:40.379" v="3369" actId="165"/>
          <ac:grpSpMkLst>
            <pc:docMk/>
            <pc:sldMk cId="1709992453" sldId="611"/>
            <ac:grpSpMk id="2" creationId="{9D8BB452-F777-4D34-BA71-EC5212034698}"/>
          </ac:grpSpMkLst>
        </pc:grpChg>
        <pc:grpChg chg="add del mod topLvl">
          <ac:chgData name="김 경남" userId="f0c71113d84befd3" providerId="LiveId" clId="{94C895A1-742F-4589-98CD-AEE50A4B2507}" dt="2019-07-15T21:02:46.385" v="3372"/>
          <ac:grpSpMkLst>
            <pc:docMk/>
            <pc:sldMk cId="1709992453" sldId="611"/>
            <ac:grpSpMk id="6" creationId="{5E617053-4C81-45B1-97AE-ECD12CC0934E}"/>
          </ac:grpSpMkLst>
        </pc:grpChg>
        <pc:grpChg chg="del">
          <ac:chgData name="김 경남" userId="f0c71113d84befd3" providerId="LiveId" clId="{94C895A1-742F-4589-98CD-AEE50A4B2507}" dt="2019-07-15T20:57:58.092" v="3321" actId="478"/>
          <ac:grpSpMkLst>
            <pc:docMk/>
            <pc:sldMk cId="1709992453" sldId="611"/>
            <ac:grpSpMk id="26" creationId="{F0E23154-36A3-4DAB-8235-461D999AB128}"/>
          </ac:grpSpMkLst>
        </pc:grpChg>
        <pc:grpChg chg="add mod">
          <ac:chgData name="김 경남" userId="f0c71113d84befd3" providerId="LiveId" clId="{94C895A1-742F-4589-98CD-AEE50A4B2507}" dt="2019-07-15T23:04:00.229" v="4564" actId="1076"/>
          <ac:grpSpMkLst>
            <pc:docMk/>
            <pc:sldMk cId="1709992453" sldId="611"/>
            <ac:grpSpMk id="34" creationId="{EFA1A3A0-8221-4476-AC65-212C5E214166}"/>
          </ac:grpSpMkLst>
        </pc:grpChg>
        <pc:grpChg chg="mod topLvl">
          <ac:chgData name="김 경남" userId="f0c71113d84befd3" providerId="LiveId" clId="{94C895A1-742F-4589-98CD-AEE50A4B2507}" dt="2019-07-15T22:58:30.837" v="4497"/>
          <ac:grpSpMkLst>
            <pc:docMk/>
            <pc:sldMk cId="1709992453" sldId="611"/>
            <ac:grpSpMk id="65" creationId="{AD293895-E328-44E9-837B-99E054AE5FB5}"/>
          </ac:grpSpMkLst>
        </pc:grpChg>
        <pc:grpChg chg="add del mod">
          <ac:chgData name="김 경남" userId="f0c71113d84befd3" providerId="LiveId" clId="{94C895A1-742F-4589-98CD-AEE50A4B2507}" dt="2019-07-15T20:58:33.698" v="3333" actId="478"/>
          <ac:grpSpMkLst>
            <pc:docMk/>
            <pc:sldMk cId="1709992453" sldId="611"/>
            <ac:grpSpMk id="91" creationId="{967F7384-1451-45D3-8ED3-52C2F87B1325}"/>
          </ac:grpSpMkLst>
        </pc:grpChg>
        <pc:picChg chg="mod">
          <ac:chgData name="김 경남" userId="f0c71113d84befd3" providerId="LiveId" clId="{94C895A1-742F-4589-98CD-AEE50A4B2507}" dt="2019-07-15T23:04:00.229" v="4564" actId="1076"/>
          <ac:picMkLst>
            <pc:docMk/>
            <pc:sldMk cId="1709992453" sldId="611"/>
            <ac:picMk id="36" creationId="{485B2F69-CE76-46EA-84C1-87DE2BDC538D}"/>
          </ac:picMkLst>
        </pc:picChg>
        <pc:picChg chg="mod">
          <ac:chgData name="김 경남" userId="f0c71113d84befd3" providerId="LiveId" clId="{94C895A1-742F-4589-98CD-AEE50A4B2507}" dt="2019-07-15T21:02:45.311" v="3371"/>
          <ac:picMkLst>
            <pc:docMk/>
            <pc:sldMk cId="1709992453" sldId="611"/>
            <ac:picMk id="1026" creationId="{7C0CD981-5A09-41F4-BD74-17F8AA2C4719}"/>
          </ac:picMkLst>
        </pc:picChg>
        <pc:cxnChg chg="mod">
          <ac:chgData name="김 경남" userId="f0c71113d84befd3" providerId="LiveId" clId="{94C895A1-742F-4589-98CD-AEE50A4B2507}" dt="2019-07-15T23:03:24.521" v="4555" actId="1076"/>
          <ac:cxnSpMkLst>
            <pc:docMk/>
            <pc:sldMk cId="1709992453" sldId="611"/>
            <ac:cxnSpMk id="68" creationId="{E878FCDA-EE90-4A76-B2EF-F61B5ACEA17F}"/>
          </ac:cxnSpMkLst>
        </pc:cxnChg>
      </pc:sldChg>
      <pc:sldChg chg="addSp delSp modSp add del">
        <pc:chgData name="김 경남" userId="f0c71113d84befd3" providerId="LiveId" clId="{94C895A1-742F-4589-98CD-AEE50A4B2507}" dt="2019-07-15T20:57:00.207" v="3128" actId="2696"/>
        <pc:sldMkLst>
          <pc:docMk/>
          <pc:sldMk cId="1464990014" sldId="612"/>
        </pc:sldMkLst>
        <pc:spChg chg="del">
          <ac:chgData name="김 경남" userId="f0c71113d84befd3" providerId="LiveId" clId="{94C895A1-742F-4589-98CD-AEE50A4B2507}" dt="2019-07-14T14:26:34.081" v="776" actId="478"/>
          <ac:spMkLst>
            <pc:docMk/>
            <pc:sldMk cId="1464990014" sldId="612"/>
            <ac:spMk id="22" creationId="{CC244D61-9ED2-4543-92B2-449E6767C0E6}"/>
          </ac:spMkLst>
        </pc:spChg>
        <pc:spChg chg="add">
          <ac:chgData name="김 경남" userId="f0c71113d84befd3" providerId="LiveId" clId="{94C895A1-742F-4589-98CD-AEE50A4B2507}" dt="2019-07-14T14:26:34.360" v="777"/>
          <ac:spMkLst>
            <pc:docMk/>
            <pc:sldMk cId="1464990014" sldId="612"/>
            <ac:spMk id="23" creationId="{AEA421D0-FA5B-44EB-9A44-F02D7E77FCCA}"/>
          </ac:spMkLst>
        </pc:spChg>
        <pc:spChg chg="add del">
          <ac:chgData name="김 경남" userId="f0c71113d84befd3" providerId="LiveId" clId="{94C895A1-742F-4589-98CD-AEE50A4B2507}" dt="2019-07-15T09:39:43.569" v="1640"/>
          <ac:spMkLst>
            <pc:docMk/>
            <pc:sldMk cId="1464990014" sldId="612"/>
            <ac:spMk id="24" creationId="{0EE0B4DA-352C-42E3-A1D3-3E0D5E819159}"/>
          </ac:spMkLst>
        </pc:spChg>
        <pc:spChg chg="add del">
          <ac:chgData name="김 경남" userId="f0c71113d84befd3" providerId="LiveId" clId="{94C895A1-742F-4589-98CD-AEE50A4B2507}" dt="2019-07-15T09:39:43.569" v="1640"/>
          <ac:spMkLst>
            <pc:docMk/>
            <pc:sldMk cId="1464990014" sldId="612"/>
            <ac:spMk id="25" creationId="{89106431-CEF3-490C-9645-B6D51CFB228B}"/>
          </ac:spMkLst>
        </pc:spChg>
        <pc:spChg chg="add del">
          <ac:chgData name="김 경남" userId="f0c71113d84befd3" providerId="LiveId" clId="{94C895A1-742F-4589-98CD-AEE50A4B2507}" dt="2019-07-15T09:39:43.569" v="1640"/>
          <ac:spMkLst>
            <pc:docMk/>
            <pc:sldMk cId="1464990014" sldId="612"/>
            <ac:spMk id="26" creationId="{9DFD45C6-D776-4B0A-8EA5-0534D7978DB6}"/>
          </ac:spMkLst>
        </pc:spChg>
        <pc:spChg chg="add del">
          <ac:chgData name="김 경남" userId="f0c71113d84befd3" providerId="LiveId" clId="{94C895A1-742F-4589-98CD-AEE50A4B2507}" dt="2019-07-15T09:39:43.569" v="1640"/>
          <ac:spMkLst>
            <pc:docMk/>
            <pc:sldMk cId="1464990014" sldId="612"/>
            <ac:spMk id="27" creationId="{89E66012-49AF-43F7-A188-5BBEF007756C}"/>
          </ac:spMkLst>
        </pc:spChg>
        <pc:spChg chg="del">
          <ac:chgData name="김 경남" userId="f0c71113d84befd3" providerId="LiveId" clId="{94C895A1-742F-4589-98CD-AEE50A4B2507}" dt="2019-07-15T09:17:53.801" v="1616" actId="478"/>
          <ac:spMkLst>
            <pc:docMk/>
            <pc:sldMk cId="1464990014" sldId="612"/>
            <ac:spMk id="71" creationId="{480CA5E3-2E66-4856-B8CE-04AF33E40C06}"/>
          </ac:spMkLst>
        </pc:spChg>
        <pc:spChg chg="del">
          <ac:chgData name="김 경남" userId="f0c71113d84befd3" providerId="LiveId" clId="{94C895A1-742F-4589-98CD-AEE50A4B2507}" dt="2019-07-15T09:17:55.463" v="1617" actId="478"/>
          <ac:spMkLst>
            <pc:docMk/>
            <pc:sldMk cId="1464990014" sldId="612"/>
            <ac:spMk id="72" creationId="{14FC8223-DFED-47D4-88FC-AC19028F7D07}"/>
          </ac:spMkLst>
        </pc:spChg>
        <pc:spChg chg="mod">
          <ac:chgData name="김 경남" userId="f0c71113d84befd3" providerId="LiveId" clId="{94C895A1-742F-4589-98CD-AEE50A4B2507}" dt="2019-07-14T14:27:23.792" v="875" actId="20577"/>
          <ac:spMkLst>
            <pc:docMk/>
            <pc:sldMk cId="1464990014" sldId="612"/>
            <ac:spMk id="73" creationId="{C5FD91CD-3900-4E28-915B-7F9D156A4134}"/>
          </ac:spMkLst>
        </pc:spChg>
        <pc:spChg chg="add del">
          <ac:chgData name="김 경남" userId="f0c71113d84befd3" providerId="LiveId" clId="{94C895A1-742F-4589-98CD-AEE50A4B2507}" dt="2019-07-15T09:17:58.341" v="1619" actId="478"/>
          <ac:spMkLst>
            <pc:docMk/>
            <pc:sldMk cId="1464990014" sldId="612"/>
            <ac:spMk id="92" creationId="{B358EF37-765E-4B76-921E-EF7344FA2717}"/>
          </ac:spMkLst>
        </pc:spChg>
        <pc:spChg chg="del">
          <ac:chgData name="김 경남" userId="f0c71113d84befd3" providerId="LiveId" clId="{94C895A1-742F-4589-98CD-AEE50A4B2507}" dt="2019-07-15T09:18:01.354" v="1620" actId="478"/>
          <ac:spMkLst>
            <pc:docMk/>
            <pc:sldMk cId="1464990014" sldId="612"/>
            <ac:spMk id="97" creationId="{7A205C0C-8DF7-44CF-AADA-40F166BC748A}"/>
          </ac:spMkLst>
        </pc:spChg>
        <pc:spChg chg="del">
          <ac:chgData name="김 경남" userId="f0c71113d84befd3" providerId="LiveId" clId="{94C895A1-742F-4589-98CD-AEE50A4B2507}" dt="2019-07-15T09:18:02.927" v="1621" actId="478"/>
          <ac:spMkLst>
            <pc:docMk/>
            <pc:sldMk cId="1464990014" sldId="612"/>
            <ac:spMk id="98" creationId="{28282CCF-DFAF-495A-A2CE-19B8393653D5}"/>
          </ac:spMkLst>
        </pc:spChg>
      </pc:sldChg>
      <pc:sldChg chg="add del setBg">
        <pc:chgData name="김 경남" userId="f0c71113d84befd3" providerId="LiveId" clId="{94C895A1-742F-4589-98CD-AEE50A4B2507}" dt="2019-07-15T19:05:36.633" v="2932" actId="2696"/>
        <pc:sldMkLst>
          <pc:docMk/>
          <pc:sldMk cId="2809549115" sldId="613"/>
        </pc:sldMkLst>
      </pc:sldChg>
      <pc:sldChg chg="modSp add del setBg">
        <pc:chgData name="김 경남" userId="f0c71113d84befd3" providerId="LiveId" clId="{94C895A1-742F-4589-98CD-AEE50A4B2507}" dt="2019-07-15T22:31:00.934" v="3958" actId="2696"/>
        <pc:sldMkLst>
          <pc:docMk/>
          <pc:sldMk cId="3170161680" sldId="614"/>
        </pc:sldMkLst>
        <pc:spChg chg="mod">
          <ac:chgData name="김 경남" userId="f0c71113d84befd3" providerId="LiveId" clId="{94C895A1-742F-4589-98CD-AEE50A4B2507}" dt="2019-07-15T18:19:44.151" v="2653" actId="20577"/>
          <ac:spMkLst>
            <pc:docMk/>
            <pc:sldMk cId="3170161680" sldId="614"/>
            <ac:spMk id="56" creationId="{34F119E6-2015-47CA-8E9F-50E4432FA4A9}"/>
          </ac:spMkLst>
        </pc:spChg>
      </pc:sldChg>
      <pc:sldChg chg="modSp add">
        <pc:chgData name="김 경남" userId="f0c71113d84befd3" providerId="LiveId" clId="{94C895A1-742F-4589-98CD-AEE50A4B2507}" dt="2019-07-15T22:33:12.767" v="3986" actId="14100"/>
        <pc:sldMkLst>
          <pc:docMk/>
          <pc:sldMk cId="3334559329" sldId="614"/>
        </pc:sldMkLst>
        <pc:spChg chg="mod">
          <ac:chgData name="김 경남" userId="f0c71113d84befd3" providerId="LiveId" clId="{94C895A1-742F-4589-98CD-AEE50A4B2507}" dt="2019-07-15T22:32:01.678" v="3984"/>
          <ac:spMkLst>
            <pc:docMk/>
            <pc:sldMk cId="3334559329" sldId="614"/>
            <ac:spMk id="2" creationId="{4F8AFC34-A840-4108-A329-C1110FA25C2A}"/>
          </ac:spMkLst>
        </pc:spChg>
        <pc:spChg chg="mod">
          <ac:chgData name="김 경남" userId="f0c71113d84befd3" providerId="LiveId" clId="{94C895A1-742F-4589-98CD-AEE50A4B2507}" dt="2019-07-15T22:33:12.767" v="3986" actId="14100"/>
          <ac:spMkLst>
            <pc:docMk/>
            <pc:sldMk cId="3334559329" sldId="614"/>
            <ac:spMk id="60" creationId="{A5323D70-157A-4700-B5E3-E270CE163042}"/>
          </ac:spMkLst>
        </pc:spChg>
      </pc:sldChg>
      <pc:sldChg chg="addSp delSp modSp add del setBg modAnim">
        <pc:chgData name="김 경남" userId="f0c71113d84befd3" providerId="LiveId" clId="{94C895A1-742F-4589-98CD-AEE50A4B2507}" dt="2019-07-15T18:01:16.817" v="2437" actId="2696"/>
        <pc:sldMkLst>
          <pc:docMk/>
          <pc:sldMk cId="3422535883" sldId="614"/>
        </pc:sldMkLst>
        <pc:spChg chg="add del mod">
          <ac:chgData name="김 경남" userId="f0c71113d84befd3" providerId="LiveId" clId="{94C895A1-742F-4589-98CD-AEE50A4B2507}" dt="2019-07-15T17:58:11.482" v="2416"/>
          <ac:spMkLst>
            <pc:docMk/>
            <pc:sldMk cId="3422535883" sldId="614"/>
            <ac:spMk id="4" creationId="{C8D407F2-1FCE-4BFF-9EB5-FADAC165965A}"/>
          </ac:spMkLst>
        </pc:spChg>
        <pc:spChg chg="add del mod">
          <ac:chgData name="김 경남" userId="f0c71113d84befd3" providerId="LiveId" clId="{94C895A1-742F-4589-98CD-AEE50A4B2507}" dt="2019-07-15T18:01:15.256" v="2436"/>
          <ac:spMkLst>
            <pc:docMk/>
            <pc:sldMk cId="3422535883" sldId="614"/>
            <ac:spMk id="5" creationId="{534C125F-0DF8-4A7A-BF6C-825D0013D52F}"/>
          </ac:spMkLst>
        </pc:spChg>
        <pc:spChg chg="del topLvl">
          <ac:chgData name="김 경남" userId="f0c71113d84befd3" providerId="LiveId" clId="{94C895A1-742F-4589-98CD-AEE50A4B2507}" dt="2019-07-14T14:31:44.922" v="919" actId="478"/>
          <ac:spMkLst>
            <pc:docMk/>
            <pc:sldMk cId="3422535883" sldId="614"/>
            <ac:spMk id="27" creationId="{F842FAE5-29BB-47FC-9BEA-A4C84FD59F22}"/>
          </ac:spMkLst>
        </pc:spChg>
        <pc:spChg chg="mod">
          <ac:chgData name="김 경남" userId="f0c71113d84befd3" providerId="LiveId" clId="{94C895A1-742F-4589-98CD-AEE50A4B2507}" dt="2019-07-14T14:30:30.612" v="896" actId="1076"/>
          <ac:spMkLst>
            <pc:docMk/>
            <pc:sldMk cId="3422535883" sldId="614"/>
            <ac:spMk id="28" creationId="{42EC6DB4-729F-458C-8973-A202F805B1D2}"/>
          </ac:spMkLst>
        </pc:spChg>
        <pc:spChg chg="mod">
          <ac:chgData name="김 경남" userId="f0c71113d84befd3" providerId="LiveId" clId="{94C895A1-742F-4589-98CD-AEE50A4B2507}" dt="2019-07-15T17:59:38.005" v="2421"/>
          <ac:spMkLst>
            <pc:docMk/>
            <pc:sldMk cId="3422535883" sldId="614"/>
            <ac:spMk id="30" creationId="{8D29D67F-5447-4C5F-9314-699CD2D6F3EE}"/>
          </ac:spMkLst>
        </pc:spChg>
        <pc:spChg chg="mod">
          <ac:chgData name="김 경남" userId="f0c71113d84befd3" providerId="LiveId" clId="{94C895A1-742F-4589-98CD-AEE50A4B2507}" dt="2019-07-15T17:59:54.855" v="2425"/>
          <ac:spMkLst>
            <pc:docMk/>
            <pc:sldMk cId="3422535883" sldId="614"/>
            <ac:spMk id="31" creationId="{C5FEA558-9AF4-4885-8769-F19E2DFAD90B}"/>
          </ac:spMkLst>
        </pc:spChg>
        <pc:spChg chg="del mod">
          <ac:chgData name="김 경남" userId="f0c71113d84befd3" providerId="LiveId" clId="{94C895A1-742F-4589-98CD-AEE50A4B2507}" dt="2019-07-15T09:16:10.469" v="1603" actId="478"/>
          <ac:spMkLst>
            <pc:docMk/>
            <pc:sldMk cId="3422535883" sldId="614"/>
            <ac:spMk id="32" creationId="{658A237F-9545-46CE-9908-5D7E74AF4EA4}"/>
          </ac:spMkLst>
        </pc:spChg>
        <pc:spChg chg="del mod">
          <ac:chgData name="김 경남" userId="f0c71113d84befd3" providerId="LiveId" clId="{94C895A1-742F-4589-98CD-AEE50A4B2507}" dt="2019-07-15T09:16:10.469" v="1603" actId="478"/>
          <ac:spMkLst>
            <pc:docMk/>
            <pc:sldMk cId="3422535883" sldId="614"/>
            <ac:spMk id="33" creationId="{5B7FC20D-A7C8-401C-BF77-6A07BEEA94C8}"/>
          </ac:spMkLst>
        </pc:spChg>
        <pc:spChg chg="del">
          <ac:chgData name="김 경남" userId="f0c71113d84befd3" providerId="LiveId" clId="{94C895A1-742F-4589-98CD-AEE50A4B2507}" dt="2019-07-14T14:29:59.869" v="884" actId="478"/>
          <ac:spMkLst>
            <pc:docMk/>
            <pc:sldMk cId="3422535883" sldId="614"/>
            <ac:spMk id="34" creationId="{3389821E-6687-423D-BC21-780FBD32B4A2}"/>
          </ac:spMkLst>
        </pc:spChg>
        <pc:spChg chg="del">
          <ac:chgData name="김 경남" userId="f0c71113d84befd3" providerId="LiveId" clId="{94C895A1-742F-4589-98CD-AEE50A4B2507}" dt="2019-07-14T14:29:58.972" v="883" actId="478"/>
          <ac:spMkLst>
            <pc:docMk/>
            <pc:sldMk cId="3422535883" sldId="614"/>
            <ac:spMk id="35" creationId="{A9EB6BFC-ADF4-4886-87AB-150A8A21670C}"/>
          </ac:spMkLst>
        </pc:spChg>
        <pc:spChg chg="del">
          <ac:chgData name="김 경남" userId="f0c71113d84befd3" providerId="LiveId" clId="{94C895A1-742F-4589-98CD-AEE50A4B2507}" dt="2019-07-14T14:30:16.959" v="892" actId="478"/>
          <ac:spMkLst>
            <pc:docMk/>
            <pc:sldMk cId="3422535883" sldId="614"/>
            <ac:spMk id="36" creationId="{0FC745BA-F4C4-4ED0-8759-5B7225AE6F6F}"/>
          </ac:spMkLst>
        </pc:spChg>
        <pc:spChg chg="mod">
          <ac:chgData name="김 경남" userId="f0c71113d84befd3" providerId="LiveId" clId="{94C895A1-742F-4589-98CD-AEE50A4B2507}" dt="2019-07-14T14:32:07.672" v="968" actId="14100"/>
          <ac:spMkLst>
            <pc:docMk/>
            <pc:sldMk cId="3422535883" sldId="614"/>
            <ac:spMk id="37" creationId="{0859E298-8748-48A1-B3B6-E536863FEF9C}"/>
          </ac:spMkLst>
        </pc:spChg>
        <pc:spChg chg="add mod">
          <ac:chgData name="김 경남" userId="f0c71113d84befd3" providerId="LiveId" clId="{94C895A1-742F-4589-98CD-AEE50A4B2507}" dt="2019-07-15T09:16:27.993" v="1609" actId="1076"/>
          <ac:spMkLst>
            <pc:docMk/>
            <pc:sldMk cId="3422535883" sldId="614"/>
            <ac:spMk id="38" creationId="{CF4DC01B-46EC-42E4-8D8C-0CD7502FE1F0}"/>
          </ac:spMkLst>
        </pc:spChg>
        <pc:spChg chg="add mod">
          <ac:chgData name="김 경남" userId="f0c71113d84befd3" providerId="LiveId" clId="{94C895A1-742F-4589-98CD-AEE50A4B2507}" dt="2019-07-15T09:16:22.535" v="1608" actId="1076"/>
          <ac:spMkLst>
            <pc:docMk/>
            <pc:sldMk cId="3422535883" sldId="614"/>
            <ac:spMk id="39" creationId="{71D6F45D-FA34-45FA-A42D-4A3234A4565B}"/>
          </ac:spMkLst>
        </pc:spChg>
        <pc:spChg chg="add del mod">
          <ac:chgData name="김 경남" userId="f0c71113d84befd3" providerId="LiveId" clId="{94C895A1-742F-4589-98CD-AEE50A4B2507}" dt="2019-07-15T18:01:00.778" v="2432"/>
          <ac:spMkLst>
            <pc:docMk/>
            <pc:sldMk cId="3422535883" sldId="614"/>
            <ac:spMk id="40" creationId="{E027D0EA-4CC2-45EA-B964-D8B604951FE8}"/>
          </ac:spMkLst>
        </pc:spChg>
        <pc:grpChg chg="del">
          <ac:chgData name="김 경남" userId="f0c71113d84befd3" providerId="LiveId" clId="{94C895A1-742F-4589-98CD-AEE50A4B2507}" dt="2019-07-14T14:29:57.636" v="882" actId="478"/>
          <ac:grpSpMkLst>
            <pc:docMk/>
            <pc:sldMk cId="3422535883" sldId="614"/>
            <ac:grpSpMk id="24" creationId="{851C75A5-973B-444E-B2DD-01EFD866CEC9}"/>
          </ac:grpSpMkLst>
        </pc:grpChg>
        <pc:grpChg chg="del mod">
          <ac:chgData name="김 경남" userId="f0c71113d84befd3" providerId="LiveId" clId="{94C895A1-742F-4589-98CD-AEE50A4B2507}" dt="2019-07-14T14:31:44.922" v="919" actId="478"/>
          <ac:grpSpMkLst>
            <pc:docMk/>
            <pc:sldMk cId="3422535883" sldId="614"/>
            <ac:grpSpMk id="25" creationId="{06495559-4894-48D8-8B64-9210095D7991}"/>
          </ac:grpSpMkLst>
        </pc:grpChg>
        <pc:grpChg chg="mod topLvl">
          <ac:chgData name="김 경남" userId="f0c71113d84befd3" providerId="LiveId" clId="{94C895A1-742F-4589-98CD-AEE50A4B2507}" dt="2019-07-15T17:59:54.855" v="2425"/>
          <ac:grpSpMkLst>
            <pc:docMk/>
            <pc:sldMk cId="3422535883" sldId="614"/>
            <ac:grpSpMk id="26" creationId="{86FA4B5F-40B2-475C-8679-E1A74307D6E8}"/>
          </ac:grpSpMkLst>
        </pc:grpChg>
        <pc:picChg chg="del mod">
          <ac:chgData name="김 경남" userId="f0c71113d84befd3" providerId="LiveId" clId="{94C895A1-742F-4589-98CD-AEE50A4B2507}" dt="2019-07-14T14:30:43.970" v="900" actId="478"/>
          <ac:picMkLst>
            <pc:docMk/>
            <pc:sldMk cId="3422535883" sldId="614"/>
            <ac:picMk id="2" creationId="{12094E25-1C02-4FA1-9E00-E14B24EC1C9E}"/>
          </ac:picMkLst>
        </pc:picChg>
      </pc:sldChg>
      <pc:sldChg chg="modSp add del">
        <pc:chgData name="김 경남" userId="f0c71113d84befd3" providerId="LiveId" clId="{94C895A1-742F-4589-98CD-AEE50A4B2507}" dt="2019-07-15T22:31:50.644" v="3982" actId="2696"/>
        <pc:sldMkLst>
          <pc:docMk/>
          <pc:sldMk cId="4172462445" sldId="614"/>
        </pc:sldMkLst>
        <pc:spChg chg="mod">
          <ac:chgData name="김 경남" userId="f0c71113d84befd3" providerId="LiveId" clId="{94C895A1-742F-4589-98CD-AEE50A4B2507}" dt="2019-07-15T22:31:11.867" v="3981"/>
          <ac:spMkLst>
            <pc:docMk/>
            <pc:sldMk cId="4172462445" sldId="614"/>
            <ac:spMk id="2" creationId="{4F8AFC34-A840-4108-A329-C1110FA25C2A}"/>
          </ac:spMkLst>
        </pc:spChg>
      </pc:sldChg>
      <pc:sldChg chg="addSp modSp add setBg">
        <pc:chgData name="김 경남" userId="f0c71113d84befd3" providerId="LiveId" clId="{94C895A1-742F-4589-98CD-AEE50A4B2507}" dt="2019-07-15T18:17:42.929" v="2652" actId="1037"/>
        <pc:sldMkLst>
          <pc:docMk/>
          <pc:sldMk cId="2217620797" sldId="615"/>
        </pc:sldMkLst>
        <pc:spChg chg="add mod">
          <ac:chgData name="김 경남" userId="f0c71113d84befd3" providerId="LiveId" clId="{94C895A1-742F-4589-98CD-AEE50A4B2507}" dt="2019-07-15T18:17:42.929" v="2652" actId="1037"/>
          <ac:spMkLst>
            <pc:docMk/>
            <pc:sldMk cId="2217620797" sldId="615"/>
            <ac:spMk id="5" creationId="{11BDB60A-B1CD-4890-874C-8454C7457561}"/>
          </ac:spMkLst>
        </pc:spChg>
        <pc:picChg chg="mod">
          <ac:chgData name="김 경남" userId="f0c71113d84befd3" providerId="LiveId" clId="{94C895A1-742F-4589-98CD-AEE50A4B2507}" dt="2019-07-15T18:17:27.860" v="2639" actId="1076"/>
          <ac:picMkLst>
            <pc:docMk/>
            <pc:sldMk cId="2217620797" sldId="615"/>
            <ac:picMk id="4098" creationId="{0B0E9BB6-18EC-41F9-BC5D-60167D9F1DA4}"/>
          </ac:picMkLst>
        </pc:picChg>
      </pc:sldChg>
      <pc:sldChg chg="addSp delSp modSp add setBg">
        <pc:chgData name="김 경남" userId="f0c71113d84befd3" providerId="LiveId" clId="{94C895A1-742F-4589-98CD-AEE50A4B2507}" dt="2019-07-15T23:56:40.985" v="4738" actId="1035"/>
        <pc:sldMkLst>
          <pc:docMk/>
          <pc:sldMk cId="2949233782" sldId="616"/>
        </pc:sldMkLst>
        <pc:spChg chg="add mod">
          <ac:chgData name="김 경남" userId="f0c71113d84befd3" providerId="LiveId" clId="{94C895A1-742F-4589-98CD-AEE50A4B2507}" dt="2019-07-15T22:00:45" v="3731" actId="164"/>
          <ac:spMkLst>
            <pc:docMk/>
            <pc:sldMk cId="2949233782" sldId="616"/>
            <ac:spMk id="3" creationId="{ABF0ACFF-FB14-47FA-9ED0-31C833A2C8E4}"/>
          </ac:spMkLst>
        </pc:spChg>
        <pc:spChg chg="add mod">
          <ac:chgData name="김 경남" userId="f0c71113d84befd3" providerId="LiveId" clId="{94C895A1-742F-4589-98CD-AEE50A4B2507}" dt="2019-07-15T22:01:54.320" v="3766" actId="164"/>
          <ac:spMkLst>
            <pc:docMk/>
            <pc:sldMk cId="2949233782" sldId="616"/>
            <ac:spMk id="8" creationId="{9E34F0F2-947F-4FC1-AA78-1441F9965405}"/>
          </ac:spMkLst>
        </pc:spChg>
        <pc:spChg chg="del">
          <ac:chgData name="김 경남" userId="f0c71113d84befd3" providerId="LiveId" clId="{94C895A1-742F-4589-98CD-AEE50A4B2507}" dt="2019-07-15T21:39:47.391" v="3635" actId="478"/>
          <ac:spMkLst>
            <pc:docMk/>
            <pc:sldMk cId="2949233782" sldId="616"/>
            <ac:spMk id="9" creationId="{4E7DBA60-2562-4C4A-8682-99728C3A772E}"/>
          </ac:spMkLst>
        </pc:spChg>
        <pc:spChg chg="del">
          <ac:chgData name="김 경남" userId="f0c71113d84befd3" providerId="LiveId" clId="{94C895A1-742F-4589-98CD-AEE50A4B2507}" dt="2019-07-15T21:39:47.391" v="3635" actId="478"/>
          <ac:spMkLst>
            <pc:docMk/>
            <pc:sldMk cId="2949233782" sldId="616"/>
            <ac:spMk id="10" creationId="{99CB0433-4771-44B6-A9F0-4C1BD36C3F38}"/>
          </ac:spMkLst>
        </pc:spChg>
        <pc:spChg chg="del mod">
          <ac:chgData name="김 경남" userId="f0c71113d84befd3" providerId="LiveId" clId="{94C895A1-742F-4589-98CD-AEE50A4B2507}" dt="2019-07-15T21:39:47.391" v="3635" actId="478"/>
          <ac:spMkLst>
            <pc:docMk/>
            <pc:sldMk cId="2949233782" sldId="616"/>
            <ac:spMk id="11" creationId="{76E7C423-3700-4E51-BE23-C0DF223ACBE4}"/>
          </ac:spMkLst>
        </pc:spChg>
        <pc:spChg chg="del mod">
          <ac:chgData name="김 경남" userId="f0c71113d84befd3" providerId="LiveId" clId="{94C895A1-742F-4589-98CD-AEE50A4B2507}" dt="2019-07-15T21:39:47.391" v="3635" actId="478"/>
          <ac:spMkLst>
            <pc:docMk/>
            <pc:sldMk cId="2949233782" sldId="616"/>
            <ac:spMk id="12" creationId="{7E6B4655-3339-45D5-8E9F-C0BB93D364A9}"/>
          </ac:spMkLst>
        </pc:spChg>
        <pc:spChg chg="del mod">
          <ac:chgData name="김 경남" userId="f0c71113d84befd3" providerId="LiveId" clId="{94C895A1-742F-4589-98CD-AEE50A4B2507}" dt="2019-07-15T21:39:47.391" v="3635" actId="478"/>
          <ac:spMkLst>
            <pc:docMk/>
            <pc:sldMk cId="2949233782" sldId="616"/>
            <ac:spMk id="13" creationId="{C6C3298B-B897-459F-943B-3F31F1A52574}"/>
          </ac:spMkLst>
        </pc:spChg>
        <pc:spChg chg="del">
          <ac:chgData name="김 경남" userId="f0c71113d84befd3" providerId="LiveId" clId="{94C895A1-742F-4589-98CD-AEE50A4B2507}" dt="2019-07-15T21:39:47.391" v="3635" actId="478"/>
          <ac:spMkLst>
            <pc:docMk/>
            <pc:sldMk cId="2949233782" sldId="616"/>
            <ac:spMk id="14" creationId="{21E9F8F1-9D37-4ACB-8205-ACBFBC2B6A22}"/>
          </ac:spMkLst>
        </pc:spChg>
        <pc:spChg chg="add mod">
          <ac:chgData name="김 경남" userId="f0c71113d84befd3" providerId="LiveId" clId="{94C895A1-742F-4589-98CD-AEE50A4B2507}" dt="2019-07-15T22:01:54.320" v="3766" actId="164"/>
          <ac:spMkLst>
            <pc:docMk/>
            <pc:sldMk cId="2949233782" sldId="616"/>
            <ac:spMk id="15" creationId="{03E3E0F9-6ECE-4CC7-ADDA-5A51CF69BCD7}"/>
          </ac:spMkLst>
        </pc:spChg>
        <pc:spChg chg="add mod">
          <ac:chgData name="김 경남" userId="f0c71113d84befd3" providerId="LiveId" clId="{94C895A1-742F-4589-98CD-AEE50A4B2507}" dt="2019-07-15T22:01:54.320" v="3766" actId="164"/>
          <ac:spMkLst>
            <pc:docMk/>
            <pc:sldMk cId="2949233782" sldId="616"/>
            <ac:spMk id="16" creationId="{3A0C9749-F7C9-46DE-BB5D-A43357618CC8}"/>
          </ac:spMkLst>
        </pc:spChg>
        <pc:spChg chg="add">
          <ac:chgData name="김 경남" userId="f0c71113d84befd3" providerId="LiveId" clId="{94C895A1-742F-4589-98CD-AEE50A4B2507}" dt="2019-07-15T21:51:22.472" v="3648"/>
          <ac:spMkLst>
            <pc:docMk/>
            <pc:sldMk cId="2949233782" sldId="616"/>
            <ac:spMk id="17" creationId="{63DADE32-CDB2-4B76-96EA-E6B98F52EA46}"/>
          </ac:spMkLst>
        </pc:spChg>
        <pc:spChg chg="add">
          <ac:chgData name="김 경남" userId="f0c71113d84befd3" providerId="LiveId" clId="{94C895A1-742F-4589-98CD-AEE50A4B2507}" dt="2019-07-15T21:51:22.472" v="3648"/>
          <ac:spMkLst>
            <pc:docMk/>
            <pc:sldMk cId="2949233782" sldId="616"/>
            <ac:spMk id="18" creationId="{405EFA0D-56AB-4673-8ECA-897EA337D1AF}"/>
          </ac:spMkLst>
        </pc:spChg>
        <pc:spChg chg="add mod">
          <ac:chgData name="김 경남" userId="f0c71113d84befd3" providerId="LiveId" clId="{94C895A1-742F-4589-98CD-AEE50A4B2507}" dt="2019-07-15T22:00:45" v="3731" actId="164"/>
          <ac:spMkLst>
            <pc:docMk/>
            <pc:sldMk cId="2949233782" sldId="616"/>
            <ac:spMk id="19" creationId="{DDDC2AD2-48E5-4566-A661-74F5A3E657BE}"/>
          </ac:spMkLst>
        </pc:spChg>
        <pc:spChg chg="mod">
          <ac:chgData name="김 경남" userId="f0c71113d84befd3" providerId="LiveId" clId="{94C895A1-742F-4589-98CD-AEE50A4B2507}" dt="2019-07-15T22:01:14.889" v="3760" actId="20577"/>
          <ac:spMkLst>
            <pc:docMk/>
            <pc:sldMk cId="2949233782" sldId="616"/>
            <ac:spMk id="21" creationId="{D87E3F99-9B46-4B30-B0BE-11DE7AA1677C}"/>
          </ac:spMkLst>
        </pc:spChg>
        <pc:spChg chg="mod">
          <ac:chgData name="김 경남" userId="f0c71113d84befd3" providerId="LiveId" clId="{94C895A1-742F-4589-98CD-AEE50A4B2507}" dt="2019-07-15T22:01:04.794" v="3738" actId="20577"/>
          <ac:spMkLst>
            <pc:docMk/>
            <pc:sldMk cId="2949233782" sldId="616"/>
            <ac:spMk id="22" creationId="{A83669DC-EEC9-4A45-A7E5-502B386F03CF}"/>
          </ac:spMkLst>
        </pc:spChg>
        <pc:spChg chg="mod topLvl">
          <ac:chgData name="김 경남" userId="f0c71113d84befd3" providerId="LiveId" clId="{94C895A1-742F-4589-98CD-AEE50A4B2507}" dt="2019-07-15T23:56:31.023" v="4714" actId="165"/>
          <ac:spMkLst>
            <pc:docMk/>
            <pc:sldMk cId="2949233782" sldId="616"/>
            <ac:spMk id="24" creationId="{A2B045AB-49F5-4659-96B9-46B816BB880F}"/>
          </ac:spMkLst>
        </pc:spChg>
        <pc:spChg chg="mod topLvl">
          <ac:chgData name="김 경남" userId="f0c71113d84befd3" providerId="LiveId" clId="{94C895A1-742F-4589-98CD-AEE50A4B2507}" dt="2019-07-15T23:56:34.157" v="4716" actId="1076"/>
          <ac:spMkLst>
            <pc:docMk/>
            <pc:sldMk cId="2949233782" sldId="616"/>
            <ac:spMk id="25" creationId="{3E97EEE7-53C1-4D4B-98BE-69E0A185DB93}"/>
          </ac:spMkLst>
        </pc:spChg>
        <pc:spChg chg="mod topLvl">
          <ac:chgData name="김 경남" userId="f0c71113d84befd3" providerId="LiveId" clId="{94C895A1-742F-4589-98CD-AEE50A4B2507}" dt="2019-07-15T23:56:31.023" v="4714" actId="165"/>
          <ac:spMkLst>
            <pc:docMk/>
            <pc:sldMk cId="2949233782" sldId="616"/>
            <ac:spMk id="26" creationId="{85803003-BDFF-4721-8F07-E02EDDFA4B48}"/>
          </ac:spMkLst>
        </pc:spChg>
        <pc:spChg chg="del">
          <ac:chgData name="김 경남" userId="f0c71113d84befd3" providerId="LiveId" clId="{94C895A1-742F-4589-98CD-AEE50A4B2507}" dt="2019-07-15T22:29:22.026" v="3953" actId="478"/>
          <ac:spMkLst>
            <pc:docMk/>
            <pc:sldMk cId="2949233782" sldId="616"/>
            <ac:spMk id="29" creationId="{A0C73B56-6A9E-42C5-8D2E-99EB0E897284}"/>
          </ac:spMkLst>
        </pc:spChg>
        <pc:spChg chg="del">
          <ac:chgData name="김 경남" userId="f0c71113d84befd3" providerId="LiveId" clId="{94C895A1-742F-4589-98CD-AEE50A4B2507}" dt="2019-07-15T22:29:23.294" v="3954" actId="478"/>
          <ac:spMkLst>
            <pc:docMk/>
            <pc:sldMk cId="2949233782" sldId="616"/>
            <ac:spMk id="30" creationId="{11E0F0B2-CDA3-479D-A648-A54B335A90BB}"/>
          </ac:spMkLst>
        </pc:spChg>
        <pc:spChg chg="mod">
          <ac:chgData name="김 경남" userId="f0c71113d84befd3" providerId="LiveId" clId="{94C895A1-742F-4589-98CD-AEE50A4B2507}" dt="2019-07-15T23:55:02.302" v="4683" actId="1076"/>
          <ac:spMkLst>
            <pc:docMk/>
            <pc:sldMk cId="2949233782" sldId="616"/>
            <ac:spMk id="31" creationId="{DA69CB2A-DCDA-4BE8-8943-7B6B70E824CE}"/>
          </ac:spMkLst>
        </pc:spChg>
        <pc:spChg chg="mod">
          <ac:chgData name="김 경남" userId="f0c71113d84befd3" providerId="LiveId" clId="{94C895A1-742F-4589-98CD-AEE50A4B2507}" dt="2019-07-15T23:55:08.562" v="4686" actId="1035"/>
          <ac:spMkLst>
            <pc:docMk/>
            <pc:sldMk cId="2949233782" sldId="616"/>
            <ac:spMk id="32" creationId="{E1545C7D-63F4-47E2-8ABD-0143B0762C65}"/>
          </ac:spMkLst>
        </pc:spChg>
        <pc:spChg chg="add del">
          <ac:chgData name="김 경남" userId="f0c71113d84befd3" providerId="LiveId" clId="{94C895A1-742F-4589-98CD-AEE50A4B2507}" dt="2019-07-15T23:55:39.304" v="4692"/>
          <ac:spMkLst>
            <pc:docMk/>
            <pc:sldMk cId="2949233782" sldId="616"/>
            <ac:spMk id="34" creationId="{4B727621-518B-46A3-BE94-F66CDA701891}"/>
          </ac:spMkLst>
        </pc:spChg>
        <pc:spChg chg="add del">
          <ac:chgData name="김 경남" userId="f0c71113d84befd3" providerId="LiveId" clId="{94C895A1-742F-4589-98CD-AEE50A4B2507}" dt="2019-07-15T23:55:39.304" v="4692"/>
          <ac:spMkLst>
            <pc:docMk/>
            <pc:sldMk cId="2949233782" sldId="616"/>
            <ac:spMk id="35" creationId="{82B3613C-B48D-4E90-AA2D-B7F9C1BA218F}"/>
          </ac:spMkLst>
        </pc:spChg>
        <pc:spChg chg="add mod">
          <ac:chgData name="김 경남" userId="f0c71113d84befd3" providerId="LiveId" clId="{94C895A1-742F-4589-98CD-AEE50A4B2507}" dt="2019-07-15T23:56:40.985" v="4738" actId="1035"/>
          <ac:spMkLst>
            <pc:docMk/>
            <pc:sldMk cId="2949233782" sldId="616"/>
            <ac:spMk id="36" creationId="{EECE4A73-A910-46F5-BCC7-0725E4F43130}"/>
          </ac:spMkLst>
        </pc:spChg>
        <pc:spChg chg="add mod">
          <ac:chgData name="김 경남" userId="f0c71113d84befd3" providerId="LiveId" clId="{94C895A1-742F-4589-98CD-AEE50A4B2507}" dt="2019-07-15T23:56:40.985" v="4738" actId="1035"/>
          <ac:spMkLst>
            <pc:docMk/>
            <pc:sldMk cId="2949233782" sldId="616"/>
            <ac:spMk id="37" creationId="{F33FEEE1-9451-4A0E-AE33-49D9A2689525}"/>
          </ac:spMkLst>
        </pc:spChg>
        <pc:grpChg chg="add mod">
          <ac:chgData name="김 경남" userId="f0c71113d84befd3" providerId="LiveId" clId="{94C895A1-742F-4589-98CD-AEE50A4B2507}" dt="2019-07-15T22:01:54.320" v="3766" actId="164"/>
          <ac:grpSpMkLst>
            <pc:docMk/>
            <pc:sldMk cId="2949233782" sldId="616"/>
            <ac:grpSpMk id="4" creationId="{119F0AB2-A804-4378-B9D2-456068381074}"/>
          </ac:grpSpMkLst>
        </pc:grpChg>
        <pc:grpChg chg="add mod">
          <ac:chgData name="김 경남" userId="f0c71113d84befd3" providerId="LiveId" clId="{94C895A1-742F-4589-98CD-AEE50A4B2507}" dt="2019-07-15T22:01:54.320" v="3766" actId="164"/>
          <ac:grpSpMkLst>
            <pc:docMk/>
            <pc:sldMk cId="2949233782" sldId="616"/>
            <ac:grpSpMk id="5" creationId="{0356E52F-0211-4FD0-940D-91728BB915D0}"/>
          </ac:grpSpMkLst>
        </pc:grpChg>
        <pc:grpChg chg="add mod">
          <ac:chgData name="김 경남" userId="f0c71113d84befd3" providerId="LiveId" clId="{94C895A1-742F-4589-98CD-AEE50A4B2507}" dt="2019-07-15T22:01:54.320" v="3766" actId="164"/>
          <ac:grpSpMkLst>
            <pc:docMk/>
            <pc:sldMk cId="2949233782" sldId="616"/>
            <ac:grpSpMk id="20" creationId="{A5B72660-664F-4BD8-AF1F-8AB852071AAF}"/>
          </ac:grpSpMkLst>
        </pc:grpChg>
        <pc:grpChg chg="add del mod">
          <ac:chgData name="김 경남" userId="f0c71113d84befd3" providerId="LiveId" clId="{94C895A1-742F-4589-98CD-AEE50A4B2507}" dt="2019-07-15T23:56:31.023" v="4714" actId="165"/>
          <ac:grpSpMkLst>
            <pc:docMk/>
            <pc:sldMk cId="2949233782" sldId="616"/>
            <ac:grpSpMk id="23" creationId="{BBF00CAA-74BD-4C24-9B13-6A4175C8E0F7}"/>
          </ac:grpSpMkLst>
        </pc:grpChg>
        <pc:grpChg chg="mod topLvl">
          <ac:chgData name="김 경남" userId="f0c71113d84befd3" providerId="LiveId" clId="{94C895A1-742F-4589-98CD-AEE50A4B2507}" dt="2019-07-15T23:56:40.985" v="4738" actId="1035"/>
          <ac:grpSpMkLst>
            <pc:docMk/>
            <pc:sldMk cId="2949233782" sldId="616"/>
            <ac:grpSpMk id="27" creationId="{70617554-B076-4F0C-B694-AB66741689AE}"/>
          </ac:grpSpMkLst>
        </pc:grpChg>
        <pc:grpChg chg="del mod">
          <ac:chgData name="김 경남" userId="f0c71113d84befd3" providerId="LiveId" clId="{94C895A1-742F-4589-98CD-AEE50A4B2507}" dt="2019-07-15T22:29:22.026" v="3953" actId="478"/>
          <ac:grpSpMkLst>
            <pc:docMk/>
            <pc:sldMk cId="2949233782" sldId="616"/>
            <ac:grpSpMk id="28" creationId="{35A1F490-5937-40B7-A515-05146D1ED1D9}"/>
          </ac:grpSpMkLst>
        </pc:grpChg>
        <pc:picChg chg="add del mod">
          <ac:chgData name="김 경남" userId="f0c71113d84befd3" providerId="LiveId" clId="{94C895A1-742F-4589-98CD-AEE50A4B2507}" dt="2019-07-15T21:55:59.823" v="3668" actId="478"/>
          <ac:picMkLst>
            <pc:docMk/>
            <pc:sldMk cId="2949233782" sldId="616"/>
            <ac:picMk id="2" creationId="{81F7BA53-7F49-49CD-8B86-31652C0F4784}"/>
          </ac:picMkLst>
        </pc:picChg>
        <pc:cxnChg chg="add mod">
          <ac:chgData name="김 경남" userId="f0c71113d84befd3" providerId="LiveId" clId="{94C895A1-742F-4589-98CD-AEE50A4B2507}" dt="2019-07-15T23:56:40.985" v="4738" actId="1035"/>
          <ac:cxnSpMkLst>
            <pc:docMk/>
            <pc:sldMk cId="2949233782" sldId="616"/>
            <ac:cxnSpMk id="33" creationId="{8129A71E-2C43-4087-A6E8-A9B01D31C49C}"/>
          </ac:cxnSpMkLst>
        </pc:cxnChg>
      </pc:sldChg>
      <pc:sldChg chg="addSp delSp modSp add">
        <pc:chgData name="김 경남" userId="f0c71113d84befd3" providerId="LiveId" clId="{94C895A1-742F-4589-98CD-AEE50A4B2507}" dt="2019-07-15T21:20:15.053" v="3612" actId="478"/>
        <pc:sldMkLst>
          <pc:docMk/>
          <pc:sldMk cId="3152794420" sldId="617"/>
        </pc:sldMkLst>
        <pc:spChg chg="add">
          <ac:chgData name="김 경남" userId="f0c71113d84befd3" providerId="LiveId" clId="{94C895A1-742F-4589-98CD-AEE50A4B2507}" dt="2019-07-15T21:09:43.757" v="3505"/>
          <ac:spMkLst>
            <pc:docMk/>
            <pc:sldMk cId="3152794420" sldId="617"/>
            <ac:spMk id="2" creationId="{41129DAC-E243-4E96-81E2-6F365CEDD1E8}"/>
          </ac:spMkLst>
        </pc:spChg>
        <pc:spChg chg="add mod">
          <ac:chgData name="김 경남" userId="f0c71113d84befd3" providerId="LiveId" clId="{94C895A1-742F-4589-98CD-AEE50A4B2507}" dt="2019-07-15T21:09:48.159" v="3514"/>
          <ac:spMkLst>
            <pc:docMk/>
            <pc:sldMk cId="3152794420" sldId="617"/>
            <ac:spMk id="3" creationId="{F96C2830-1C26-445B-9CF3-2318DA9FAC98}"/>
          </ac:spMkLst>
        </pc:spChg>
        <pc:picChg chg="add mod">
          <ac:chgData name="김 경남" userId="f0c71113d84befd3" providerId="LiveId" clId="{94C895A1-742F-4589-98CD-AEE50A4B2507}" dt="2019-07-15T21:20:10.375" v="3610" actId="1076"/>
          <ac:picMkLst>
            <pc:docMk/>
            <pc:sldMk cId="3152794420" sldId="617"/>
            <ac:picMk id="4" creationId="{66A7C8ED-7BD7-424E-8091-B4E06039DF45}"/>
          </ac:picMkLst>
        </pc:picChg>
        <pc:picChg chg="add mod">
          <ac:chgData name="김 경남" userId="f0c71113d84befd3" providerId="LiveId" clId="{94C895A1-742F-4589-98CD-AEE50A4B2507}" dt="2019-07-15T21:20:06.565" v="3608" actId="1076"/>
          <ac:picMkLst>
            <pc:docMk/>
            <pc:sldMk cId="3152794420" sldId="617"/>
            <ac:picMk id="5" creationId="{2B671F7A-C47C-4EB1-B6B7-D5D741DD1881}"/>
          </ac:picMkLst>
        </pc:picChg>
        <pc:picChg chg="add del">
          <ac:chgData name="김 경남" userId="f0c71113d84befd3" providerId="LiveId" clId="{94C895A1-742F-4589-98CD-AEE50A4B2507}" dt="2019-07-15T21:20:15.053" v="3612" actId="478"/>
          <ac:picMkLst>
            <pc:docMk/>
            <pc:sldMk cId="3152794420" sldId="617"/>
            <ac:picMk id="6" creationId="{734BCE83-A812-4C5C-957A-6AF5A691D762}"/>
          </ac:picMkLst>
        </pc:picChg>
      </pc:sldChg>
      <pc:sldChg chg="addSp delSp modSp add">
        <pc:chgData name="김 경남" userId="f0c71113d84befd3" providerId="LiveId" clId="{94C895A1-742F-4589-98CD-AEE50A4B2507}" dt="2019-07-16T00:20:10.723" v="5835" actId="1076"/>
        <pc:sldMkLst>
          <pc:docMk/>
          <pc:sldMk cId="170335523" sldId="618"/>
        </pc:sldMkLst>
        <pc:picChg chg="del">
          <ac:chgData name="김 경남" userId="f0c71113d84befd3" providerId="LiveId" clId="{94C895A1-742F-4589-98CD-AEE50A4B2507}" dt="2019-07-15T21:27:34.473" v="3614" actId="478"/>
          <ac:picMkLst>
            <pc:docMk/>
            <pc:sldMk cId="170335523" sldId="618"/>
            <ac:picMk id="4" creationId="{66A7C8ED-7BD7-424E-8091-B4E06039DF45}"/>
          </ac:picMkLst>
        </pc:picChg>
        <pc:picChg chg="del">
          <ac:chgData name="김 경남" userId="f0c71113d84befd3" providerId="LiveId" clId="{94C895A1-742F-4589-98CD-AEE50A4B2507}" dt="2019-07-15T21:27:34.473" v="3614" actId="478"/>
          <ac:picMkLst>
            <pc:docMk/>
            <pc:sldMk cId="170335523" sldId="618"/>
            <ac:picMk id="5" creationId="{2B671F7A-C47C-4EB1-B6B7-D5D741DD1881}"/>
          </ac:picMkLst>
        </pc:picChg>
        <pc:picChg chg="add mod">
          <ac:chgData name="김 경남" userId="f0c71113d84befd3" providerId="LiveId" clId="{94C895A1-742F-4589-98CD-AEE50A4B2507}" dt="2019-07-16T00:20:08.990" v="5834" actId="1076"/>
          <ac:picMkLst>
            <pc:docMk/>
            <pc:sldMk cId="170335523" sldId="618"/>
            <ac:picMk id="6" creationId="{9249D5C2-A2F3-4C4E-8368-96AB3A9A5360}"/>
          </ac:picMkLst>
        </pc:picChg>
        <pc:picChg chg="add del mod">
          <ac:chgData name="김 경남" userId="f0c71113d84befd3" providerId="LiveId" clId="{94C895A1-742F-4589-98CD-AEE50A4B2507}" dt="2019-07-16T00:20:00.830" v="5829" actId="478"/>
          <ac:picMkLst>
            <pc:docMk/>
            <pc:sldMk cId="170335523" sldId="618"/>
            <ac:picMk id="7" creationId="{41202337-D8E8-4A07-A773-BD545089FB6A}"/>
          </ac:picMkLst>
        </pc:picChg>
        <pc:picChg chg="add mod">
          <ac:chgData name="김 경남" userId="f0c71113d84befd3" providerId="LiveId" clId="{94C895A1-742F-4589-98CD-AEE50A4B2507}" dt="2019-07-16T00:20:10.723" v="5835" actId="1076"/>
          <ac:picMkLst>
            <pc:docMk/>
            <pc:sldMk cId="170335523" sldId="618"/>
            <ac:picMk id="8" creationId="{734841B2-C494-4336-A8A3-4E8B4B1D0729}"/>
          </ac:picMkLst>
        </pc:picChg>
      </pc:sldChg>
      <pc:sldChg chg="addSp delSp modSp add">
        <pc:chgData name="김 경남" userId="f0c71113d84befd3" providerId="LiveId" clId="{94C895A1-742F-4589-98CD-AEE50A4B2507}" dt="2019-07-15T22:26:25.253" v="3820" actId="1076"/>
        <pc:sldMkLst>
          <pc:docMk/>
          <pc:sldMk cId="1895220621" sldId="619"/>
        </pc:sldMkLst>
        <pc:picChg chg="add mod">
          <ac:chgData name="김 경남" userId="f0c71113d84befd3" providerId="LiveId" clId="{94C895A1-742F-4589-98CD-AEE50A4B2507}" dt="2019-07-15T22:26:25.253" v="3820" actId="1076"/>
          <ac:picMkLst>
            <pc:docMk/>
            <pc:sldMk cId="1895220621" sldId="619"/>
            <ac:picMk id="4" creationId="{AE4AFB70-9C58-4A42-98A5-3160D4D3AA6F}"/>
          </ac:picMkLst>
        </pc:picChg>
        <pc:picChg chg="del">
          <ac:chgData name="김 경남" userId="f0c71113d84befd3" providerId="LiveId" clId="{94C895A1-742F-4589-98CD-AEE50A4B2507}" dt="2019-07-15T22:04:51.230" v="3791" actId="478"/>
          <ac:picMkLst>
            <pc:docMk/>
            <pc:sldMk cId="1895220621" sldId="619"/>
            <ac:picMk id="6" creationId="{9249D5C2-A2F3-4C4E-8368-96AB3A9A5360}"/>
          </ac:picMkLst>
        </pc:picChg>
      </pc:sldChg>
      <pc:sldChg chg="addSp delSp modSp add">
        <pc:chgData name="김 경남" userId="f0c71113d84befd3" providerId="LiveId" clId="{94C895A1-742F-4589-98CD-AEE50A4B2507}" dt="2019-07-15T22:10:56.399" v="3797" actId="1076"/>
        <pc:sldMkLst>
          <pc:docMk/>
          <pc:sldMk cId="4203760578" sldId="620"/>
        </pc:sldMkLst>
        <pc:picChg chg="add mod">
          <ac:chgData name="김 경남" userId="f0c71113d84befd3" providerId="LiveId" clId="{94C895A1-742F-4589-98CD-AEE50A4B2507}" dt="2019-07-15T22:10:56.399" v="3797" actId="1076"/>
          <ac:picMkLst>
            <pc:docMk/>
            <pc:sldMk cId="4203760578" sldId="620"/>
            <ac:picMk id="4" creationId="{38BF7ACD-B1AA-4A8F-8BB1-FD0373CBA9CE}"/>
          </ac:picMkLst>
        </pc:picChg>
        <pc:picChg chg="del">
          <ac:chgData name="김 경남" userId="f0c71113d84befd3" providerId="LiveId" clId="{94C895A1-742F-4589-98CD-AEE50A4B2507}" dt="2019-07-15T22:04:54.733" v="3793" actId="478"/>
          <ac:picMkLst>
            <pc:docMk/>
            <pc:sldMk cId="4203760578" sldId="620"/>
            <ac:picMk id="6" creationId="{9249D5C2-A2F3-4C4E-8368-96AB3A9A5360}"/>
          </ac:picMkLst>
        </pc:picChg>
      </pc:sldChg>
      <pc:sldChg chg="addSp delSp modSp add">
        <pc:chgData name="김 경남" userId="f0c71113d84befd3" providerId="LiveId" clId="{94C895A1-742F-4589-98CD-AEE50A4B2507}" dt="2019-07-15T23:58:32.535" v="4742" actId="1076"/>
        <pc:sldMkLst>
          <pc:docMk/>
          <pc:sldMk cId="3884520913" sldId="621"/>
        </pc:sldMkLst>
        <pc:picChg chg="del">
          <ac:chgData name="김 경남" userId="f0c71113d84befd3" providerId="LiveId" clId="{94C895A1-742F-4589-98CD-AEE50A4B2507}" dt="2019-07-15T22:29:40.370" v="3957" actId="478"/>
          <ac:picMkLst>
            <pc:docMk/>
            <pc:sldMk cId="3884520913" sldId="621"/>
            <ac:picMk id="4" creationId="{38BF7ACD-B1AA-4A8F-8BB1-FD0373CBA9CE}"/>
          </ac:picMkLst>
        </pc:picChg>
        <pc:picChg chg="add mod">
          <ac:chgData name="김 경남" userId="f0c71113d84befd3" providerId="LiveId" clId="{94C895A1-742F-4589-98CD-AEE50A4B2507}" dt="2019-07-15T23:58:32.535" v="4742" actId="1076"/>
          <ac:picMkLst>
            <pc:docMk/>
            <pc:sldMk cId="3884520913" sldId="621"/>
            <ac:picMk id="5" creationId="{7251D645-F69C-47E2-9DE2-9BE079AF7DE7}"/>
          </ac:picMkLst>
        </pc:picChg>
      </pc:sldChg>
      <pc:sldChg chg="addSp delSp modSp add del">
        <pc:chgData name="김 경남" userId="f0c71113d84befd3" providerId="LiveId" clId="{94C895A1-742F-4589-98CD-AEE50A4B2507}" dt="2019-07-15T22:26:38.781" v="3821" actId="2696"/>
        <pc:sldMkLst>
          <pc:docMk/>
          <pc:sldMk cId="4089256353" sldId="621"/>
        </pc:sldMkLst>
        <pc:picChg chg="del">
          <ac:chgData name="김 경남" userId="f0c71113d84befd3" providerId="LiveId" clId="{94C895A1-742F-4589-98CD-AEE50A4B2507}" dt="2019-07-15T22:25:10.124" v="3803" actId="478"/>
          <ac:picMkLst>
            <pc:docMk/>
            <pc:sldMk cId="4089256353" sldId="621"/>
            <ac:picMk id="4" creationId="{38BF7ACD-B1AA-4A8F-8BB1-FD0373CBA9CE}"/>
          </ac:picMkLst>
        </pc:picChg>
        <pc:picChg chg="add mod">
          <ac:chgData name="김 경남" userId="f0c71113d84befd3" providerId="LiveId" clId="{94C895A1-742F-4589-98CD-AEE50A4B2507}" dt="2019-07-15T22:25:30.119" v="3811" actId="1076"/>
          <ac:picMkLst>
            <pc:docMk/>
            <pc:sldMk cId="4089256353" sldId="621"/>
            <ac:picMk id="5" creationId="{8D8FF89C-74DB-4F22-B687-7A9A58EC4435}"/>
          </ac:picMkLst>
        </pc:picChg>
      </pc:sldChg>
      <pc:sldChg chg="add del setBg">
        <pc:chgData name="김 경남" userId="f0c71113d84befd3" providerId="LiveId" clId="{94C895A1-742F-4589-98CD-AEE50A4B2507}" dt="2019-07-15T22:47:42.853" v="4000" actId="2696"/>
        <pc:sldMkLst>
          <pc:docMk/>
          <pc:sldMk cId="1833705696" sldId="622"/>
        </pc:sldMkLst>
      </pc:sldChg>
      <pc:sldChg chg="add del">
        <pc:chgData name="김 경남" userId="f0c71113d84befd3" providerId="LiveId" clId="{94C895A1-742F-4589-98CD-AEE50A4B2507}" dt="2019-07-15T22:25:15.361" v="3805"/>
        <pc:sldMkLst>
          <pc:docMk/>
          <pc:sldMk cId="4028333633" sldId="622"/>
        </pc:sldMkLst>
      </pc:sldChg>
      <pc:sldChg chg="addSp delSp modSp add setBg">
        <pc:chgData name="김 경남" userId="f0c71113d84befd3" providerId="LiveId" clId="{94C895A1-742F-4589-98CD-AEE50A4B2507}" dt="2019-07-15T23:04:36.518" v="4566" actId="1076"/>
        <pc:sldMkLst>
          <pc:docMk/>
          <pc:sldMk cId="3201617822" sldId="623"/>
        </pc:sldMkLst>
        <pc:spChg chg="mod">
          <ac:chgData name="김 경남" userId="f0c71113d84befd3" providerId="LiveId" clId="{94C895A1-742F-4589-98CD-AEE50A4B2507}" dt="2019-07-15T22:47:57.043" v="4023"/>
          <ac:spMkLst>
            <pc:docMk/>
            <pc:sldMk cId="3201617822" sldId="623"/>
            <ac:spMk id="2" creationId="{4F8AFC34-A840-4108-A329-C1110FA25C2A}"/>
          </ac:spMkLst>
        </pc:spChg>
        <pc:spChg chg="del">
          <ac:chgData name="김 경남" userId="f0c71113d84befd3" providerId="LiveId" clId="{94C895A1-742F-4589-98CD-AEE50A4B2507}" dt="2019-07-15T22:47:50.440" v="4003" actId="478"/>
          <ac:spMkLst>
            <pc:docMk/>
            <pc:sldMk cId="3201617822" sldId="623"/>
            <ac:spMk id="6" creationId="{1A050BFF-A353-4142-8229-0A56337EA310}"/>
          </ac:spMkLst>
        </pc:spChg>
        <pc:spChg chg="add mod">
          <ac:chgData name="김 경남" userId="f0c71113d84befd3" providerId="LiveId" clId="{94C895A1-742F-4589-98CD-AEE50A4B2507}" dt="2019-07-15T23:04:36.518" v="4566" actId="1076"/>
          <ac:spMkLst>
            <pc:docMk/>
            <pc:sldMk cId="3201617822" sldId="623"/>
            <ac:spMk id="8" creationId="{32315840-E99E-4CF9-BA2A-70B8280BBB80}"/>
          </ac:spMkLst>
        </pc:spChg>
        <pc:picChg chg="add mod">
          <ac:chgData name="김 경남" userId="f0c71113d84befd3" providerId="LiveId" clId="{94C895A1-742F-4589-98CD-AEE50A4B2507}" dt="2019-07-15T22:51:32.497" v="4260" actId="1037"/>
          <ac:picMkLst>
            <pc:docMk/>
            <pc:sldMk cId="3201617822" sldId="623"/>
            <ac:picMk id="4" creationId="{081CEA73-476D-40DD-8DFD-59D75F2E63F5}"/>
          </ac:picMkLst>
        </pc:picChg>
        <pc:picChg chg="add del mod">
          <ac:chgData name="김 경남" userId="f0c71113d84befd3" providerId="LiveId" clId="{94C895A1-742F-4589-98CD-AEE50A4B2507}" dt="2019-07-15T22:48:58.551" v="4036" actId="478"/>
          <ac:picMkLst>
            <pc:docMk/>
            <pc:sldMk cId="3201617822" sldId="623"/>
            <ac:picMk id="7" creationId="{48FD7242-BAC9-4ED6-9A72-928303E22801}"/>
          </ac:picMkLst>
        </pc:picChg>
        <pc:picChg chg="del">
          <ac:chgData name="김 경남" userId="f0c71113d84befd3" providerId="LiveId" clId="{94C895A1-742F-4589-98CD-AEE50A4B2507}" dt="2019-07-15T22:47:48.511" v="4002" actId="478"/>
          <ac:picMkLst>
            <pc:docMk/>
            <pc:sldMk cId="3201617822" sldId="623"/>
            <ac:picMk id="1026" creationId="{51CE4F2F-57FF-4507-B1C5-33F27737D981}"/>
          </ac:picMkLst>
        </pc:picChg>
      </pc:sldChg>
      <pc:sldChg chg="addSp delSp modSp add del">
        <pc:chgData name="김 경남" userId="f0c71113d84befd3" providerId="LiveId" clId="{94C895A1-742F-4589-98CD-AEE50A4B2507}" dt="2019-07-15T22:48:55.713" v="4034" actId="2696"/>
        <pc:sldMkLst>
          <pc:docMk/>
          <pc:sldMk cId="3258706589" sldId="624"/>
        </pc:sldMkLst>
        <pc:picChg chg="add mod">
          <ac:chgData name="김 경남" userId="f0c71113d84befd3" providerId="LiveId" clId="{94C895A1-742F-4589-98CD-AEE50A4B2507}" dt="2019-07-15T22:48:24.932" v="4029" actId="1076"/>
          <ac:picMkLst>
            <pc:docMk/>
            <pc:sldMk cId="3258706589" sldId="624"/>
            <ac:picMk id="4" creationId="{3B3C1A6F-E5B5-430C-9205-60F3F0C40820}"/>
          </ac:picMkLst>
        </pc:picChg>
        <pc:picChg chg="add del">
          <ac:chgData name="김 경남" userId="f0c71113d84befd3" providerId="LiveId" clId="{94C895A1-742F-4589-98CD-AEE50A4B2507}" dt="2019-07-15T22:48:29.930" v="4031"/>
          <ac:picMkLst>
            <pc:docMk/>
            <pc:sldMk cId="3258706589" sldId="624"/>
            <ac:picMk id="5" creationId="{0D72518A-2B50-4E45-A340-35A273CB9ED4}"/>
          </ac:picMkLst>
        </pc:picChg>
        <pc:picChg chg="del">
          <ac:chgData name="김 경남" userId="f0c71113d84befd3" providerId="LiveId" clId="{94C895A1-742F-4589-98CD-AEE50A4B2507}" dt="2019-07-15T22:48:15.703" v="4025" actId="478"/>
          <ac:picMkLst>
            <pc:docMk/>
            <pc:sldMk cId="3258706589" sldId="624"/>
            <ac:picMk id="7" creationId="{48FD7242-BAC9-4ED6-9A72-928303E22801}"/>
          </ac:picMkLst>
        </pc:picChg>
      </pc:sldChg>
      <pc:sldChg chg="delSp add del">
        <pc:chgData name="김 경남" userId="f0c71113d84befd3" providerId="LiveId" clId="{94C895A1-742F-4589-98CD-AEE50A4B2507}" dt="2019-07-15T22:48:56.719" v="4035" actId="2696"/>
        <pc:sldMkLst>
          <pc:docMk/>
          <pc:sldMk cId="4289720286" sldId="625"/>
        </pc:sldMkLst>
        <pc:picChg chg="del">
          <ac:chgData name="김 경남" userId="f0c71113d84befd3" providerId="LiveId" clId="{94C895A1-742F-4589-98CD-AEE50A4B2507}" dt="2019-07-15T22:48:32.815" v="4033" actId="478"/>
          <ac:picMkLst>
            <pc:docMk/>
            <pc:sldMk cId="4289720286" sldId="625"/>
            <ac:picMk id="4" creationId="{3B3C1A6F-E5B5-430C-9205-60F3F0C40820}"/>
          </ac:picMkLst>
        </pc:picChg>
      </pc:sldChg>
      <pc:sldMasterChg chg="setBg">
        <pc:chgData name="김 경남" userId="f0c71113d84befd3" providerId="LiveId" clId="{94C895A1-742F-4589-98CD-AEE50A4B2507}" dt="2019-07-14T11:51:41.807" v="3"/>
        <pc:sldMasterMkLst>
          <pc:docMk/>
          <pc:sldMasterMk cId="1522719994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3792D-C32C-4013-BA98-AECA0C458811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9B025-CE73-4984-A191-C6C530C0E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45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3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643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07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휴대폰 제조회사에 들어가 휴대폰 앱을 개발하는 업무를 하게 되었다고 가정해 보겠습니다</a:t>
            </a:r>
            <a:r>
              <a:rPr lang="en-US" altLang="ko-KR" dirty="0"/>
              <a:t>. A</a:t>
            </a:r>
            <a:r>
              <a:rPr lang="ko-KR" altLang="en-US" dirty="0"/>
              <a:t>라는 사람은 카메라 앱을 개발하는데 </a:t>
            </a:r>
            <a:r>
              <a:rPr lang="en-US" altLang="ko-KR" dirty="0"/>
              <a:t>x</a:t>
            </a:r>
            <a:r>
              <a:rPr lang="ko-KR" altLang="en-US" dirty="0"/>
              <a:t>라는 변수를 사용하고 </a:t>
            </a:r>
            <a:r>
              <a:rPr lang="en-US" altLang="ko-KR" dirty="0"/>
              <a:t>B</a:t>
            </a:r>
            <a:r>
              <a:rPr lang="ko-KR" altLang="en-US" dirty="0"/>
              <a:t>라는 사람은 음악감상 앱을 개발하는데 변수 </a:t>
            </a:r>
            <a:r>
              <a:rPr lang="en-US" altLang="ko-KR" dirty="0"/>
              <a:t>x</a:t>
            </a:r>
            <a:r>
              <a:rPr lang="ko-KR" altLang="en-US" dirty="0"/>
              <a:t>를 사용하는데 이 변수를 자신이 만든 프로그램이 아닌 다른 프로그램에서 조작이 되어진다면 프로그램을 만드는 과정에서 혼선이 생길 수 있어요</a:t>
            </a:r>
            <a:r>
              <a:rPr lang="en-US" altLang="ko-KR" dirty="0"/>
              <a:t>. </a:t>
            </a:r>
            <a:r>
              <a:rPr lang="ko-KR" altLang="en-US" dirty="0"/>
              <a:t>따라서 이러한 혼선을 막기 위해서 프로그래밍 언어에서는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내에서 선언된 변수와 구현 내용을 외부에서 만지지 못하도록 지원</a:t>
            </a:r>
            <a:r>
              <a:rPr lang="ko-KR" altLang="en-US" dirty="0"/>
              <a:t>하고 있어요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622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 하나 </a:t>
            </a:r>
            <a:r>
              <a:rPr lang="ko-KR" altLang="en-US" dirty="0" err="1"/>
              <a:t>코드주고</a:t>
            </a:r>
            <a:endParaRPr lang="en-US" altLang="ko-KR" dirty="0"/>
          </a:p>
          <a:p>
            <a:r>
              <a:rPr lang="ko-KR" altLang="en-US" dirty="0"/>
              <a:t>그걸 전역변수로 바꾸라고 문제 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61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1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09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3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15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49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75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공부를 하면 원서나 번역본을 보게 되는데</a:t>
            </a:r>
            <a:r>
              <a:rPr lang="en-US" altLang="ko-KR" dirty="0"/>
              <a:t>, </a:t>
            </a:r>
            <a:r>
              <a:rPr lang="ko-KR" altLang="en-US" dirty="0"/>
              <a:t>이렇게 의미는 같지만 표현이 다른 용어를 만나게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동일한 의미를 지닌 여러 용어들을 기억해야 할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9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9B025-CE73-4984-A191-C6C530C0EC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0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0F85F-BDED-483F-A062-AC5975460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E9E5CB-B823-42F6-B239-B5AF2D8B9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75FB5-285A-47C3-AE21-148E4EFB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FE4DA-F1B6-436F-A8E8-BA6583B8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986FB-A058-44B5-B00E-855F0B4B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2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62055-FEDE-4A8C-AAE3-750439DA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E9CE2-F9B8-4820-972C-E56732683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05F13-ACA7-4883-BDA5-C49D9135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772A5-FE38-478A-B725-6E6A5D90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9EE7E-131C-4D99-8559-A49D57B9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7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2AEC08-3D71-4F8D-AB17-BA4F79A34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A94F1-A347-4F2B-A6EE-259634AAA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8056C-9A87-47FA-9FB2-93CA20EE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A3136-B5C4-4917-A2C5-C53F4E98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95675-5B57-4049-BF23-CC0D39D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81A53-2967-400E-BD49-A12B7AD2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6D823-0042-472E-A2B6-7E3050B6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2BE2A-A07B-48A7-BDFE-31C830ED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B8BA0-823D-404C-843E-0A7A4A89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E9C1D-7AE7-41A6-B53D-9F73E1A8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23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0F7AF-EE21-4AA1-A220-1165F28E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EBD82-CB9B-453A-960D-94F3E1652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CDA16-BDBC-4DFD-96D9-55C7D4DA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9DB01-07A3-4354-B3F0-C054107F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13A4A-8581-43AB-918D-EDEEE037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3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D144-D530-450D-B7C9-469065E4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8373B-9967-44A3-AE60-D2D7EBD5C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6BA471-F9C6-436D-895D-C2D45F212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8881D-FE2F-433C-920F-79D07964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DA1A81-EB48-4D5F-851F-A3D3FD2B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A4C83-7143-4CD7-B8A8-D03838D3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32351-6796-4EE0-848F-32E95342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878D9-787E-4835-BB2F-AD8343ED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86279-B2E8-4405-A6B1-E4B1E20BF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3930F2-5095-49D0-A85C-8D856642F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0DDA14-983A-4173-8AFA-11F056B6A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7E4C20-D25F-4061-85A3-1C8768F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D55BB8-92BD-4CEE-8978-E27FBEC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0B1426-6744-4D39-8DFB-0C76548C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6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D9384-36F6-476F-9FF4-5F27EBE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9D911-02D8-4AFE-94B6-CBC20B3D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E6B685-58EF-48B6-AD01-F429E351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18449A-E2C5-443B-BCCE-D1BF85CF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7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52F5C-55EE-4076-B052-55DE286F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BA4278-6EEB-44F5-ABC8-51146817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67EE76-1C14-4AC1-89ED-49DE7F06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4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9DEF2-ABAA-478A-B0DE-D67FB4FA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74C05-7013-47B7-B3FB-7BA3F952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5E091A-72F6-4864-88F9-9959B4C93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299BD-C35B-4FAF-BF3A-483ADD87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0B36F-8F69-4BDE-9641-67611A9E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A6D1D6-2FB7-41C8-BCD8-AD691103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7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A39D5-BF6A-4E03-A48D-483C75C6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007E7E-18B3-4FCF-8B37-B95E573B0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DB674-9032-4155-9447-B0790185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4F5F6-4B1F-49C0-84FE-F6969AD3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E64-2C1D-4460-8577-4196B1EB4D13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7C20D1-7886-4457-8CC9-0DD0430D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28C6B-08B9-45B2-A41D-C5616B9F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8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924BBC-C829-4073-A84C-E62AD2CE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B6133-6394-49F1-BBB3-39A3F9CA3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FB17D-4FD3-476D-86E0-A000FA6B3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4E64-2C1D-4460-8577-4196B1EB4D13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BEA65-CCCD-4B0E-95D1-9D76CAAAD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9AC3E-66D5-44D3-8AAF-15C751432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D359-2D5F-449B-9A85-A3C3B132A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1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E37F0A-1D29-45A3-8DF1-E4B22278BEC3}"/>
              </a:ext>
            </a:extLst>
          </p:cNvPr>
          <p:cNvSpPr/>
          <p:nvPr/>
        </p:nvSpPr>
        <p:spPr>
          <a:xfrm>
            <a:off x="7739743" y="2068192"/>
            <a:ext cx="1656505" cy="2721616"/>
          </a:xfrm>
          <a:prstGeom prst="rect">
            <a:avLst/>
          </a:prstGeom>
          <a:solidFill>
            <a:srgbClr val="A1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A8284F-2121-4223-AAEB-EBB168087559}"/>
              </a:ext>
            </a:extLst>
          </p:cNvPr>
          <p:cNvSpPr/>
          <p:nvPr/>
        </p:nvSpPr>
        <p:spPr>
          <a:xfrm>
            <a:off x="2492829" y="2068192"/>
            <a:ext cx="1656505" cy="2721616"/>
          </a:xfrm>
          <a:prstGeom prst="rect">
            <a:avLst/>
          </a:prstGeom>
          <a:solidFill>
            <a:srgbClr val="A1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C4C76-1CE5-416E-A507-E25A414EBB00}"/>
              </a:ext>
            </a:extLst>
          </p:cNvPr>
          <p:cNvSpPr txBox="1"/>
          <p:nvPr/>
        </p:nvSpPr>
        <p:spPr>
          <a:xfrm>
            <a:off x="3022085" y="2408816"/>
            <a:ext cx="5790839" cy="20403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>
                <a:solidFill>
                  <a:srgbClr val="9C7A5E"/>
                </a:solidFill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rgbClr val="9C7A5E"/>
                </a:solidFill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6103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D293895-E328-44E9-837B-99E054AE5FB5}"/>
              </a:ext>
            </a:extLst>
          </p:cNvPr>
          <p:cNvGrpSpPr/>
          <p:nvPr/>
        </p:nvGrpSpPr>
        <p:grpSpPr>
          <a:xfrm>
            <a:off x="246785" y="2247465"/>
            <a:ext cx="5338916" cy="4278767"/>
            <a:chOff x="6448174" y="2241755"/>
            <a:chExt cx="5338916" cy="4278767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14FEF4A-FBAE-4169-9631-7A08C7244921}"/>
                </a:ext>
              </a:extLst>
            </p:cNvPr>
            <p:cNvSpPr/>
            <p:nvPr/>
          </p:nvSpPr>
          <p:spPr>
            <a:xfrm>
              <a:off x="6448174" y="2241755"/>
              <a:ext cx="5338916" cy="4277032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878FCDA-EE90-4A76-B2EF-F61B5ACEA17F}"/>
                </a:ext>
              </a:extLst>
            </p:cNvPr>
            <p:cNvCxnSpPr/>
            <p:nvPr/>
          </p:nvCxnSpPr>
          <p:spPr>
            <a:xfrm>
              <a:off x="9088135" y="2507226"/>
              <a:ext cx="0" cy="3775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B9AE7F6-999B-44A1-9436-8999A8332264}"/>
                </a:ext>
              </a:extLst>
            </p:cNvPr>
            <p:cNvSpPr/>
            <p:nvPr/>
          </p:nvSpPr>
          <p:spPr>
            <a:xfrm>
              <a:off x="6708566" y="2782511"/>
              <a:ext cx="2362294" cy="3738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/>
                <a:t>def compare(a, b)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if a&gt;b: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    return 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else: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    return b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a = int(input(“a = “))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b = int(input(“b = “))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print(compare(a, b))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3C7A965-F75C-42FB-9B38-8761F41CA224}"/>
                </a:ext>
              </a:extLst>
            </p:cNvPr>
            <p:cNvSpPr/>
            <p:nvPr/>
          </p:nvSpPr>
          <p:spPr>
            <a:xfrm>
              <a:off x="9199111" y="2857448"/>
              <a:ext cx="1209958" cy="1017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600" dirty="0"/>
                <a:t>a = 1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600" dirty="0"/>
                <a:t>b = 2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6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sp>
        <p:nvSpPr>
          <p:cNvPr id="73" name="모서리가 둥근 직사각형 12">
            <a:extLst>
              <a:ext uri="{FF2B5EF4-FFF2-40B4-BE49-F238E27FC236}">
                <a16:creationId xmlns:a16="http://schemas.microsoft.com/office/drawing/2014/main" id="{C5FD91CD-3900-4E28-915B-7F9D156A4134}"/>
              </a:ext>
            </a:extLst>
          </p:cNvPr>
          <p:cNvSpPr/>
          <p:nvPr/>
        </p:nvSpPr>
        <p:spPr>
          <a:xfrm>
            <a:off x="250816" y="1437558"/>
            <a:ext cx="5334885" cy="6136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두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정수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중 큰 값을 반환하는 함수를 작성하라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C514CC3-07B3-4326-AFFD-034C154D0A95}"/>
              </a:ext>
            </a:extLst>
          </p:cNvPr>
          <p:cNvSpPr/>
          <p:nvPr/>
        </p:nvSpPr>
        <p:spPr>
          <a:xfrm>
            <a:off x="6448174" y="2241755"/>
            <a:ext cx="5338916" cy="4277032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모서리가 둥근 직사각형 12">
            <a:extLst>
              <a:ext uri="{FF2B5EF4-FFF2-40B4-BE49-F238E27FC236}">
                <a16:creationId xmlns:a16="http://schemas.microsoft.com/office/drawing/2014/main" id="{A96889F6-F011-49AC-AE7E-59F0716BB825}"/>
              </a:ext>
            </a:extLst>
          </p:cNvPr>
          <p:cNvSpPr/>
          <p:nvPr/>
        </p:nvSpPr>
        <p:spPr>
          <a:xfrm>
            <a:off x="6448174" y="1218767"/>
            <a:ext cx="5338916" cy="9153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두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정수를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전달받아서 거듭제곱 </a:t>
            </a:r>
            <a:r>
              <a:rPr lang="en-US" altLang="ko-KR" sz="1600" b="1" dirty="0">
                <a:solidFill>
                  <a:schemeClr val="tx1"/>
                </a:solidFill>
              </a:rPr>
              <a:t>x**y </a:t>
            </a:r>
            <a:r>
              <a:rPr lang="ko-KR" altLang="en-US" sz="1600" b="1" dirty="0">
                <a:solidFill>
                  <a:schemeClr val="tx1"/>
                </a:solidFill>
              </a:rPr>
              <a:t>값을 반환하는 함수를 작성하라</a:t>
            </a:r>
            <a:r>
              <a:rPr lang="en-US" altLang="ko-KR" sz="1600" b="1" dirty="0">
                <a:solidFill>
                  <a:schemeClr val="tx1"/>
                </a:solidFill>
              </a:rPr>
              <a:t>.(</a:t>
            </a:r>
            <a:r>
              <a:rPr lang="ko-KR" altLang="en-US" sz="1600" b="1" dirty="0">
                <a:solidFill>
                  <a:schemeClr val="tx1"/>
                </a:solidFill>
              </a:rPr>
              <a:t>단</a:t>
            </a:r>
            <a:r>
              <a:rPr lang="en-US" altLang="ko-KR" sz="1600" b="1" dirty="0">
                <a:solidFill>
                  <a:schemeClr val="tx1"/>
                </a:solidFill>
              </a:rPr>
              <a:t>, ** </a:t>
            </a:r>
            <a:r>
              <a:rPr lang="ko-KR" altLang="en-US" sz="1600" b="1" dirty="0">
                <a:solidFill>
                  <a:schemeClr val="tx1"/>
                </a:solidFill>
              </a:rPr>
              <a:t>연산은 </a:t>
            </a:r>
            <a:r>
              <a:rPr lang="en-US" altLang="ko-KR" sz="1600" b="1" dirty="0">
                <a:solidFill>
                  <a:schemeClr val="tx1"/>
                </a:solidFill>
              </a:rPr>
              <a:t>for </a:t>
            </a:r>
            <a:r>
              <a:rPr lang="ko-KR" altLang="en-US" sz="1600" b="1" dirty="0">
                <a:solidFill>
                  <a:schemeClr val="tx1"/>
                </a:solidFill>
              </a:rPr>
              <a:t>문을 사용할 것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67F7384-1451-45D3-8ED3-52C2F87B1325}"/>
              </a:ext>
            </a:extLst>
          </p:cNvPr>
          <p:cNvGrpSpPr/>
          <p:nvPr/>
        </p:nvGrpSpPr>
        <p:grpSpPr>
          <a:xfrm>
            <a:off x="6448174" y="1218767"/>
            <a:ext cx="5338916" cy="5301755"/>
            <a:chOff x="6448174" y="1218767"/>
            <a:chExt cx="5338916" cy="5301755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358EF37-765E-4B76-921E-EF7344FA2717}"/>
                </a:ext>
              </a:extLst>
            </p:cNvPr>
            <p:cNvSpPr/>
            <p:nvPr/>
          </p:nvSpPr>
          <p:spPr>
            <a:xfrm>
              <a:off x="6448174" y="2241755"/>
              <a:ext cx="5338916" cy="4277032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모서리가 둥근 직사각형 12">
              <a:extLst>
                <a:ext uri="{FF2B5EF4-FFF2-40B4-BE49-F238E27FC236}">
                  <a16:creationId xmlns:a16="http://schemas.microsoft.com/office/drawing/2014/main" id="{3B9CAE07-5547-4BE8-9930-CBA3812CAF9C}"/>
                </a:ext>
              </a:extLst>
            </p:cNvPr>
            <p:cNvSpPr/>
            <p:nvPr/>
          </p:nvSpPr>
          <p:spPr>
            <a:xfrm>
              <a:off x="6448174" y="1218767"/>
              <a:ext cx="5338916" cy="9153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두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정수를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전달받아서 거듭제곱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x**y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값을 반환하는 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함수를 작성하라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.(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단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**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연산은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for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문을 사용할 것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0D423C1-6547-4EF5-8B07-98379E786E25}"/>
                </a:ext>
              </a:extLst>
            </p:cNvPr>
            <p:cNvCxnSpPr/>
            <p:nvPr/>
          </p:nvCxnSpPr>
          <p:spPr>
            <a:xfrm>
              <a:off x="9088135" y="2507226"/>
              <a:ext cx="0" cy="3775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6A434F3-BEA0-4142-9D39-A4A664BC0934}"/>
                </a:ext>
              </a:extLst>
            </p:cNvPr>
            <p:cNvSpPr/>
            <p:nvPr/>
          </p:nvSpPr>
          <p:spPr>
            <a:xfrm>
              <a:off x="6708566" y="2782511"/>
              <a:ext cx="2362294" cy="3738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/>
                <a:t>def power(x, y)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result 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for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in range(y)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    result *= 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return result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x = int(input(“x = “))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y = int(input(“y = “))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print(power(x, y))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F559F0B-39B3-4E05-84A4-D15EB6F9E0A6}"/>
                </a:ext>
              </a:extLst>
            </p:cNvPr>
            <p:cNvSpPr/>
            <p:nvPr/>
          </p:nvSpPr>
          <p:spPr>
            <a:xfrm>
              <a:off x="9199111" y="2857448"/>
              <a:ext cx="1209958" cy="1017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600" dirty="0"/>
                <a:t>x = 3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600" dirty="0"/>
                <a:t>y = 4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600" dirty="0">
                  <a:solidFill>
                    <a:srgbClr val="C00000"/>
                  </a:solidFill>
                </a:rPr>
                <a:t>81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4A2B1FD-B192-4171-B073-11E54AEC5170}"/>
              </a:ext>
            </a:extLst>
          </p:cNvPr>
          <p:cNvSpPr txBox="1"/>
          <p:nvPr/>
        </p:nvSpPr>
        <p:spPr>
          <a:xfrm>
            <a:off x="196214" y="175349"/>
            <a:ext cx="810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함수 사용 방법</a:t>
            </a:r>
            <a:r>
              <a:rPr lang="en-US" altLang="ko-KR" sz="4400" dirty="0">
                <a:solidFill>
                  <a:schemeClr val="bg1"/>
                </a:solidFill>
              </a:rPr>
              <a:t>: return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8C0D5-EFD9-42F3-B6B6-C6EB5BAD6C3E}"/>
              </a:ext>
            </a:extLst>
          </p:cNvPr>
          <p:cNvSpPr txBox="1"/>
          <p:nvPr/>
        </p:nvSpPr>
        <p:spPr>
          <a:xfrm>
            <a:off x="7343968" y="2405310"/>
            <a:ext cx="86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CODE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657D4A-9653-4BF4-BCF4-3B708291AC89}"/>
              </a:ext>
            </a:extLst>
          </p:cNvPr>
          <p:cNvSpPr txBox="1"/>
          <p:nvPr/>
        </p:nvSpPr>
        <p:spPr>
          <a:xfrm>
            <a:off x="9305254" y="2405310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INPUT &amp; OUTPUT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CE7FDB-F266-4A2D-B10C-F2CD36FD2D3B}"/>
              </a:ext>
            </a:extLst>
          </p:cNvPr>
          <p:cNvSpPr txBox="1"/>
          <p:nvPr/>
        </p:nvSpPr>
        <p:spPr>
          <a:xfrm>
            <a:off x="1136645" y="2405310"/>
            <a:ext cx="86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CODE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B4694A-A872-44AC-9879-EE30E755A4B2}"/>
              </a:ext>
            </a:extLst>
          </p:cNvPr>
          <p:cNvSpPr txBox="1"/>
          <p:nvPr/>
        </p:nvSpPr>
        <p:spPr>
          <a:xfrm>
            <a:off x="3097931" y="2405310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INPUT &amp; OUTPUT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FABC36-2C80-4212-B227-5519A4A57CD2}"/>
              </a:ext>
            </a:extLst>
          </p:cNvPr>
          <p:cNvGrpSpPr/>
          <p:nvPr/>
        </p:nvGrpSpPr>
        <p:grpSpPr>
          <a:xfrm>
            <a:off x="507177" y="3206325"/>
            <a:ext cx="2268594" cy="1756200"/>
            <a:chOff x="4009815" y="802765"/>
            <a:chExt cx="3042985" cy="196102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3F8C923-71E5-4AD1-B0BC-E1EEC57DF0D4}"/>
                </a:ext>
              </a:extLst>
            </p:cNvPr>
            <p:cNvSpPr/>
            <p:nvPr/>
          </p:nvSpPr>
          <p:spPr>
            <a:xfrm>
              <a:off x="4009815" y="802765"/>
              <a:ext cx="3042985" cy="1961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2" descr="ë¬¼ìíì ëí ì´ë¯¸ì§ ê²ìê²°ê³¼">
              <a:extLst>
                <a:ext uri="{FF2B5EF4-FFF2-40B4-BE49-F238E27FC236}">
                  <a16:creationId xmlns:a16="http://schemas.microsoft.com/office/drawing/2014/main" id="{81FF67F5-708C-4CF6-B0EB-8FCABD0CB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239" y="1008649"/>
              <a:ext cx="1265463" cy="1594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DF812F6-CE7E-4B98-8783-643D4BEE6284}"/>
              </a:ext>
            </a:extLst>
          </p:cNvPr>
          <p:cNvGrpSpPr/>
          <p:nvPr/>
        </p:nvGrpSpPr>
        <p:grpSpPr>
          <a:xfrm>
            <a:off x="6530185" y="3206075"/>
            <a:ext cx="2471275" cy="1756450"/>
            <a:chOff x="3812375" y="704373"/>
            <a:chExt cx="3314852" cy="296649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58AC3C-9D2F-457A-98B1-279672871921}"/>
                </a:ext>
              </a:extLst>
            </p:cNvPr>
            <p:cNvSpPr/>
            <p:nvPr/>
          </p:nvSpPr>
          <p:spPr>
            <a:xfrm>
              <a:off x="3812375" y="704373"/>
              <a:ext cx="3314852" cy="2966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Picture 2" descr="ë¬¼ìíì ëí ì´ë¯¸ì§ ê²ìê²°ê³¼">
              <a:extLst>
                <a:ext uri="{FF2B5EF4-FFF2-40B4-BE49-F238E27FC236}">
                  <a16:creationId xmlns:a16="http://schemas.microsoft.com/office/drawing/2014/main" id="{96225374-E88C-4579-853D-9EECDF0E2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181" y="1080874"/>
              <a:ext cx="1230630" cy="2282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649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7A7D0C-1156-464C-9BC0-A795118D036E}"/>
              </a:ext>
            </a:extLst>
          </p:cNvPr>
          <p:cNvGrpSpPr/>
          <p:nvPr/>
        </p:nvGrpSpPr>
        <p:grpSpPr>
          <a:xfrm>
            <a:off x="100965" y="1295489"/>
            <a:ext cx="5518785" cy="5269809"/>
            <a:chOff x="100965" y="1295489"/>
            <a:chExt cx="5518785" cy="526980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31E4D23-9602-4D46-9F1D-798BD4EEE8A1}"/>
                </a:ext>
              </a:extLst>
            </p:cNvPr>
            <p:cNvSpPr/>
            <p:nvPr/>
          </p:nvSpPr>
          <p:spPr>
            <a:xfrm>
              <a:off x="100965" y="1295489"/>
              <a:ext cx="5518785" cy="5269809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241118-FE6E-4FBB-8A0F-305A47C0416E}"/>
                </a:ext>
              </a:extLst>
            </p:cNvPr>
            <p:cNvSpPr txBox="1"/>
            <p:nvPr/>
          </p:nvSpPr>
          <p:spPr>
            <a:xfrm>
              <a:off x="309945" y="1712949"/>
              <a:ext cx="3746900" cy="464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def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square(a)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if a%2==0: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 result = a * 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else: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 result = </a:t>
              </a:r>
              <a:r>
                <a:rPr lang="en-US" altLang="ko-KR" sz="1400" dirty="0"/>
                <a:t>“</a:t>
              </a:r>
              <a:r>
                <a:rPr lang="ko-KR" altLang="en-US" sz="1400" dirty="0"/>
                <a:t>짝수가 아닙니다</a:t>
              </a:r>
              <a:r>
                <a:rPr lang="en-US" altLang="ko-KR" sz="1400" dirty="0"/>
                <a:t>“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return result</a:t>
              </a:r>
            </a:p>
            <a:p>
              <a:pPr>
                <a:lnSpc>
                  <a:spcPct val="150000"/>
                </a:lnSpc>
              </a:pPr>
              <a:endParaRPr lang="en-US" altLang="ko-KR" sz="2000" dirty="0"/>
            </a:p>
            <a:p>
              <a:pPr>
                <a:lnSpc>
                  <a:spcPct val="150000"/>
                </a:lnSpc>
              </a:pPr>
              <a:endParaRPr lang="en-US" altLang="ko-KR" sz="2000" dirty="0"/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n = int(input(“n = “))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print(square(n))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AA80C3-3AF7-44BF-BC48-936083DA4C1E}"/>
                </a:ext>
              </a:extLst>
            </p:cNvPr>
            <p:cNvSpPr/>
            <p:nvPr/>
          </p:nvSpPr>
          <p:spPr>
            <a:xfrm>
              <a:off x="196214" y="1638016"/>
              <a:ext cx="5320885" cy="2837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EA1327E-EF5B-4E63-9C62-ED8313E593E5}"/>
                </a:ext>
              </a:extLst>
            </p:cNvPr>
            <p:cNvSpPr/>
            <p:nvPr/>
          </p:nvSpPr>
          <p:spPr>
            <a:xfrm>
              <a:off x="691887" y="4166863"/>
              <a:ext cx="1549805" cy="27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EB9AF3CE-D0F5-4F39-B027-51F503A03325}"/>
                </a:ext>
              </a:extLst>
            </p:cNvPr>
            <p:cNvSpPr/>
            <p:nvPr/>
          </p:nvSpPr>
          <p:spPr>
            <a:xfrm>
              <a:off x="404949" y="5983196"/>
              <a:ext cx="1700267" cy="27668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08BB70-C607-4671-A864-A091F6D35AB9}"/>
              </a:ext>
            </a:extLst>
          </p:cNvPr>
          <p:cNvSpPr txBox="1"/>
          <p:nvPr/>
        </p:nvSpPr>
        <p:spPr>
          <a:xfrm>
            <a:off x="5694145" y="3638005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VS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EAE08A5-16DD-4A61-88E8-BE2F707BC7BB}"/>
              </a:ext>
            </a:extLst>
          </p:cNvPr>
          <p:cNvGrpSpPr/>
          <p:nvPr/>
        </p:nvGrpSpPr>
        <p:grpSpPr>
          <a:xfrm>
            <a:off x="6546616" y="1295489"/>
            <a:ext cx="5518785" cy="5269809"/>
            <a:chOff x="100965" y="1295489"/>
            <a:chExt cx="5518785" cy="5269809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DB83AF62-C31D-46BF-82EA-094DEA5B021E}"/>
                </a:ext>
              </a:extLst>
            </p:cNvPr>
            <p:cNvSpPr/>
            <p:nvPr/>
          </p:nvSpPr>
          <p:spPr>
            <a:xfrm>
              <a:off x="100965" y="1295489"/>
              <a:ext cx="5518785" cy="5269809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6C30F1-FEDC-47E0-AA70-3E7263114C1C}"/>
                </a:ext>
              </a:extLst>
            </p:cNvPr>
            <p:cNvSpPr txBox="1"/>
            <p:nvPr/>
          </p:nvSpPr>
          <p:spPr>
            <a:xfrm>
              <a:off x="309945" y="1712949"/>
              <a:ext cx="3746900" cy="464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def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square(a)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if a%2==0: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 result = a * 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else: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 result = </a:t>
              </a:r>
              <a:r>
                <a:rPr lang="en-US" altLang="ko-KR" sz="1400" dirty="0"/>
                <a:t>“</a:t>
              </a:r>
              <a:r>
                <a:rPr lang="ko-KR" altLang="en-US" sz="1400" dirty="0"/>
                <a:t>짝수가 아닙니다</a:t>
              </a:r>
              <a:r>
                <a:rPr lang="en-US" altLang="ko-KR" sz="1400" dirty="0"/>
                <a:t>“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print(result)</a:t>
              </a:r>
            </a:p>
            <a:p>
              <a:pPr>
                <a:lnSpc>
                  <a:spcPct val="150000"/>
                </a:lnSpc>
              </a:pPr>
              <a:endParaRPr lang="en-US" altLang="ko-KR" sz="2000" dirty="0"/>
            </a:p>
            <a:p>
              <a:pPr>
                <a:lnSpc>
                  <a:spcPct val="150000"/>
                </a:lnSpc>
              </a:pPr>
              <a:endParaRPr lang="en-US" altLang="ko-KR" sz="2000" dirty="0"/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n = int(input(“n = “))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square(n)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AEF5D39-86C5-42C4-A566-106E6F5C2BAD}"/>
                </a:ext>
              </a:extLst>
            </p:cNvPr>
            <p:cNvSpPr/>
            <p:nvPr/>
          </p:nvSpPr>
          <p:spPr>
            <a:xfrm>
              <a:off x="196214" y="1638016"/>
              <a:ext cx="5320885" cy="2837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B158E49-153F-42A3-8A2E-8A9BF04854AD}"/>
                </a:ext>
              </a:extLst>
            </p:cNvPr>
            <p:cNvSpPr/>
            <p:nvPr/>
          </p:nvSpPr>
          <p:spPr>
            <a:xfrm>
              <a:off x="691887" y="4166863"/>
              <a:ext cx="1549805" cy="27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FFA6C58C-0654-4038-ACCC-9CEDEA722753}"/>
                </a:ext>
              </a:extLst>
            </p:cNvPr>
            <p:cNvSpPr/>
            <p:nvPr/>
          </p:nvSpPr>
          <p:spPr>
            <a:xfrm>
              <a:off x="371134" y="5983196"/>
              <a:ext cx="1111912" cy="27668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3A6755-02F8-4867-9256-3D3E14860610}"/>
              </a:ext>
            </a:extLst>
          </p:cNvPr>
          <p:cNvSpPr txBox="1"/>
          <p:nvPr/>
        </p:nvSpPr>
        <p:spPr>
          <a:xfrm>
            <a:off x="4799669" y="1163609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결과값의 차이는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A77AE5-3B61-4161-842F-15137D0CBB2F}"/>
              </a:ext>
            </a:extLst>
          </p:cNvPr>
          <p:cNvSpPr txBox="1"/>
          <p:nvPr/>
        </p:nvSpPr>
        <p:spPr>
          <a:xfrm>
            <a:off x="196214" y="175349"/>
            <a:ext cx="810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함수 사용 방법</a:t>
            </a:r>
            <a:r>
              <a:rPr lang="en-US" altLang="ko-KR" sz="4400" dirty="0">
                <a:solidFill>
                  <a:schemeClr val="bg1"/>
                </a:solidFill>
              </a:rPr>
              <a:t>: return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78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149BE-A39F-4401-98EF-A5B114BA3B42}"/>
              </a:ext>
            </a:extLst>
          </p:cNvPr>
          <p:cNvSpPr txBox="1"/>
          <p:nvPr/>
        </p:nvSpPr>
        <p:spPr>
          <a:xfrm>
            <a:off x="196214" y="175349"/>
            <a:ext cx="810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함수 사용 방법</a:t>
            </a:r>
            <a:r>
              <a:rPr lang="en-US" altLang="ko-KR" sz="4400" dirty="0">
                <a:solidFill>
                  <a:schemeClr val="bg1"/>
                </a:solidFill>
              </a:rPr>
              <a:t>: return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6BD153-9B41-47E5-8097-92AF85B355F9}"/>
              </a:ext>
            </a:extLst>
          </p:cNvPr>
          <p:cNvGrpSpPr/>
          <p:nvPr/>
        </p:nvGrpSpPr>
        <p:grpSpPr>
          <a:xfrm>
            <a:off x="1632498" y="1295489"/>
            <a:ext cx="5518785" cy="5269809"/>
            <a:chOff x="100965" y="1295489"/>
            <a:chExt cx="5518785" cy="5269809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F2350EE-2979-4AF0-8B8C-D7AD2046A7D6}"/>
                </a:ext>
              </a:extLst>
            </p:cNvPr>
            <p:cNvSpPr/>
            <p:nvPr/>
          </p:nvSpPr>
          <p:spPr>
            <a:xfrm>
              <a:off x="100965" y="1295489"/>
              <a:ext cx="5518785" cy="5269809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CCB77F-7F3F-46BD-8622-33ADE7A3CC42}"/>
                </a:ext>
              </a:extLst>
            </p:cNvPr>
            <p:cNvSpPr txBox="1"/>
            <p:nvPr/>
          </p:nvSpPr>
          <p:spPr>
            <a:xfrm>
              <a:off x="309945" y="1712949"/>
              <a:ext cx="5207154" cy="464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def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square(a)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if a%2==0: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 result = a * 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else: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 result = </a:t>
              </a:r>
              <a:r>
                <a:rPr lang="en-US" altLang="ko-KR" sz="1400" dirty="0"/>
                <a:t>“</a:t>
              </a:r>
              <a:r>
                <a:rPr lang="ko-KR" altLang="en-US" sz="1400" dirty="0"/>
                <a:t>짝수가 아닙니다</a:t>
              </a:r>
              <a:r>
                <a:rPr lang="en-US" altLang="ko-KR" sz="1400" dirty="0"/>
                <a:t>“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print(result)</a:t>
              </a:r>
            </a:p>
            <a:p>
              <a:pPr>
                <a:lnSpc>
                  <a:spcPct val="150000"/>
                </a:lnSpc>
              </a:pPr>
              <a:endParaRPr lang="en-US" altLang="ko-KR" sz="2000" dirty="0"/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n = int(input(“n = “))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square(n)   </a:t>
              </a:r>
              <a:r>
                <a:rPr lang="en-US" altLang="ko-KR" sz="2000" dirty="0">
                  <a:solidFill>
                    <a:schemeClr val="accent6"/>
                  </a:solidFill>
                </a:rPr>
                <a:t># print(result)</a:t>
              </a:r>
              <a:r>
                <a:rPr lang="ko-KR" altLang="en-US" sz="2000" dirty="0">
                  <a:solidFill>
                    <a:schemeClr val="accent6"/>
                  </a:solidFill>
                </a:rPr>
                <a:t>값</a:t>
              </a:r>
              <a:endParaRPr lang="en-US" altLang="ko-KR" sz="2000" dirty="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print(square(n))   </a:t>
              </a:r>
              <a:r>
                <a:rPr lang="en-US" altLang="ko-KR" sz="2000" dirty="0">
                  <a:solidFill>
                    <a:schemeClr val="accent6"/>
                  </a:solidFill>
                </a:rPr>
                <a:t># print(result)</a:t>
              </a:r>
              <a:r>
                <a:rPr lang="ko-KR" altLang="en-US" sz="2000" dirty="0">
                  <a:solidFill>
                    <a:schemeClr val="accent6"/>
                  </a:solidFill>
                </a:rPr>
                <a:t>값</a:t>
              </a:r>
              <a:r>
                <a:rPr lang="en-US" altLang="ko-KR" sz="2000" dirty="0">
                  <a:solidFill>
                    <a:schemeClr val="accent6"/>
                  </a:solidFill>
                </a:rPr>
                <a:t>, None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85E730F-1A40-4B78-AEA8-9B144907B0C2}"/>
                </a:ext>
              </a:extLst>
            </p:cNvPr>
            <p:cNvSpPr/>
            <p:nvPr/>
          </p:nvSpPr>
          <p:spPr>
            <a:xfrm>
              <a:off x="196214" y="1638016"/>
              <a:ext cx="5320885" cy="2837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8FE2A35-1A1D-499C-AC76-42D228E66124}"/>
                </a:ext>
              </a:extLst>
            </p:cNvPr>
            <p:cNvSpPr/>
            <p:nvPr/>
          </p:nvSpPr>
          <p:spPr>
            <a:xfrm>
              <a:off x="371134" y="5526209"/>
              <a:ext cx="1137095" cy="2541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6EBA5BD-5D07-46BA-80F3-7A52F19AE777}"/>
                </a:ext>
              </a:extLst>
            </p:cNvPr>
            <p:cNvSpPr/>
            <p:nvPr/>
          </p:nvSpPr>
          <p:spPr>
            <a:xfrm>
              <a:off x="371134" y="5983196"/>
              <a:ext cx="1870558" cy="2816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89AF0584-75FE-4875-935C-7AD0E02B9991}"/>
              </a:ext>
            </a:extLst>
          </p:cNvPr>
          <p:cNvSpPr/>
          <p:nvPr/>
        </p:nvSpPr>
        <p:spPr>
          <a:xfrm>
            <a:off x="3657851" y="1848636"/>
            <a:ext cx="3993200" cy="308385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1759DF-5012-4D90-8AE1-4E1EEE1E3A5A}"/>
              </a:ext>
            </a:extLst>
          </p:cNvPr>
          <p:cNvSpPr txBox="1"/>
          <p:nvPr/>
        </p:nvSpPr>
        <p:spPr>
          <a:xfrm>
            <a:off x="7651051" y="1771995"/>
            <a:ext cx="333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자동으로 </a:t>
            </a:r>
            <a:r>
              <a:rPr lang="en-US" altLang="ko-KR" sz="2400" b="1" dirty="0"/>
              <a:t>None </a:t>
            </a:r>
            <a:r>
              <a:rPr lang="en-US" altLang="ko-KR" sz="2400" b="1" dirty="0">
                <a:solidFill>
                  <a:srgbClr val="FF0000"/>
                </a:solidFill>
              </a:rPr>
              <a:t>return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5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D293895-E328-44E9-837B-99E054AE5FB5}"/>
              </a:ext>
            </a:extLst>
          </p:cNvPr>
          <p:cNvGrpSpPr/>
          <p:nvPr/>
        </p:nvGrpSpPr>
        <p:grpSpPr>
          <a:xfrm>
            <a:off x="246785" y="2247465"/>
            <a:ext cx="5338916" cy="4278767"/>
            <a:chOff x="6448174" y="2241755"/>
            <a:chExt cx="5338916" cy="4278767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14FEF4A-FBAE-4169-9631-7A08C7244921}"/>
                </a:ext>
              </a:extLst>
            </p:cNvPr>
            <p:cNvSpPr/>
            <p:nvPr/>
          </p:nvSpPr>
          <p:spPr>
            <a:xfrm>
              <a:off x="6448174" y="2241755"/>
              <a:ext cx="5338916" cy="4277032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878FCDA-EE90-4A76-B2EF-F61B5ACEA17F}"/>
                </a:ext>
              </a:extLst>
            </p:cNvPr>
            <p:cNvCxnSpPr/>
            <p:nvPr/>
          </p:nvCxnSpPr>
          <p:spPr>
            <a:xfrm>
              <a:off x="9088135" y="2507226"/>
              <a:ext cx="0" cy="3775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B9AE7F6-999B-44A1-9436-8999A8332264}"/>
                </a:ext>
              </a:extLst>
            </p:cNvPr>
            <p:cNvSpPr/>
            <p:nvPr/>
          </p:nvSpPr>
          <p:spPr>
            <a:xfrm>
              <a:off x="6708566" y="2782511"/>
              <a:ext cx="2362294" cy="3738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/>
                <a:t>def compare(a, b)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if a&gt;b: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    print(a)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else: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    print(b)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a = int(input(“a = “))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b = int(input(“b = “))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compare(a, b)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3C7A965-F75C-42FB-9B38-8761F41CA224}"/>
                </a:ext>
              </a:extLst>
            </p:cNvPr>
            <p:cNvSpPr/>
            <p:nvPr/>
          </p:nvSpPr>
          <p:spPr>
            <a:xfrm>
              <a:off x="9199111" y="2857448"/>
              <a:ext cx="1209958" cy="1017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600" dirty="0"/>
                <a:t>a = 1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600" dirty="0"/>
                <a:t>b = 2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6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sp>
        <p:nvSpPr>
          <p:cNvPr id="73" name="모서리가 둥근 직사각형 12">
            <a:extLst>
              <a:ext uri="{FF2B5EF4-FFF2-40B4-BE49-F238E27FC236}">
                <a16:creationId xmlns:a16="http://schemas.microsoft.com/office/drawing/2014/main" id="{C5FD91CD-3900-4E28-915B-7F9D156A4134}"/>
              </a:ext>
            </a:extLst>
          </p:cNvPr>
          <p:cNvSpPr/>
          <p:nvPr/>
        </p:nvSpPr>
        <p:spPr>
          <a:xfrm>
            <a:off x="250816" y="1437558"/>
            <a:ext cx="5334885" cy="6136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두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정수를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중 큰 값을 반환하는 함수를 작성하라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C514CC3-07B3-4326-AFFD-034C154D0A95}"/>
              </a:ext>
            </a:extLst>
          </p:cNvPr>
          <p:cNvSpPr/>
          <p:nvPr/>
        </p:nvSpPr>
        <p:spPr>
          <a:xfrm>
            <a:off x="6448174" y="2241755"/>
            <a:ext cx="5338916" cy="4277032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모서리가 둥근 직사각형 12">
            <a:extLst>
              <a:ext uri="{FF2B5EF4-FFF2-40B4-BE49-F238E27FC236}">
                <a16:creationId xmlns:a16="http://schemas.microsoft.com/office/drawing/2014/main" id="{A96889F6-F011-49AC-AE7E-59F0716BB825}"/>
              </a:ext>
            </a:extLst>
          </p:cNvPr>
          <p:cNvSpPr/>
          <p:nvPr/>
        </p:nvSpPr>
        <p:spPr>
          <a:xfrm>
            <a:off x="6448174" y="1218767"/>
            <a:ext cx="5338916" cy="9153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두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정수를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전달받아서 거듭제곱 </a:t>
            </a:r>
            <a:r>
              <a:rPr lang="en-US" altLang="ko-KR" sz="1600" b="1" dirty="0">
                <a:solidFill>
                  <a:schemeClr val="tx1"/>
                </a:solidFill>
              </a:rPr>
              <a:t>x**y </a:t>
            </a:r>
            <a:r>
              <a:rPr lang="ko-KR" altLang="en-US" sz="1600" b="1" dirty="0">
                <a:solidFill>
                  <a:schemeClr val="tx1"/>
                </a:solidFill>
              </a:rPr>
              <a:t>값을 반환하는 함수를 작성하라</a:t>
            </a:r>
            <a:r>
              <a:rPr lang="en-US" altLang="ko-KR" sz="1600" b="1" dirty="0">
                <a:solidFill>
                  <a:schemeClr val="tx1"/>
                </a:solidFill>
              </a:rPr>
              <a:t>.(</a:t>
            </a:r>
            <a:r>
              <a:rPr lang="ko-KR" altLang="en-US" sz="1600" b="1" dirty="0">
                <a:solidFill>
                  <a:schemeClr val="tx1"/>
                </a:solidFill>
              </a:rPr>
              <a:t>단</a:t>
            </a:r>
            <a:r>
              <a:rPr lang="en-US" altLang="ko-KR" sz="1600" b="1" dirty="0">
                <a:solidFill>
                  <a:schemeClr val="tx1"/>
                </a:solidFill>
              </a:rPr>
              <a:t>, ** </a:t>
            </a:r>
            <a:r>
              <a:rPr lang="ko-KR" altLang="en-US" sz="1600" b="1" dirty="0">
                <a:solidFill>
                  <a:schemeClr val="tx1"/>
                </a:solidFill>
              </a:rPr>
              <a:t>연산은 </a:t>
            </a:r>
            <a:r>
              <a:rPr lang="en-US" altLang="ko-KR" sz="1600" b="1" dirty="0">
                <a:solidFill>
                  <a:schemeClr val="tx1"/>
                </a:solidFill>
              </a:rPr>
              <a:t>for </a:t>
            </a:r>
            <a:r>
              <a:rPr lang="ko-KR" altLang="en-US" sz="1600" b="1" dirty="0">
                <a:solidFill>
                  <a:schemeClr val="tx1"/>
                </a:solidFill>
              </a:rPr>
              <a:t>문을 사용할 것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67F7384-1451-45D3-8ED3-52C2F87B1325}"/>
              </a:ext>
            </a:extLst>
          </p:cNvPr>
          <p:cNvGrpSpPr/>
          <p:nvPr/>
        </p:nvGrpSpPr>
        <p:grpSpPr>
          <a:xfrm>
            <a:off x="6448174" y="1218767"/>
            <a:ext cx="5338916" cy="5301755"/>
            <a:chOff x="6448174" y="1218767"/>
            <a:chExt cx="5338916" cy="5301755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358EF37-765E-4B76-921E-EF7344FA2717}"/>
                </a:ext>
              </a:extLst>
            </p:cNvPr>
            <p:cNvSpPr/>
            <p:nvPr/>
          </p:nvSpPr>
          <p:spPr>
            <a:xfrm>
              <a:off x="6448174" y="2241755"/>
              <a:ext cx="5338916" cy="4277032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모서리가 둥근 직사각형 12">
              <a:extLst>
                <a:ext uri="{FF2B5EF4-FFF2-40B4-BE49-F238E27FC236}">
                  <a16:creationId xmlns:a16="http://schemas.microsoft.com/office/drawing/2014/main" id="{3B9CAE07-5547-4BE8-9930-CBA3812CAF9C}"/>
                </a:ext>
              </a:extLst>
            </p:cNvPr>
            <p:cNvSpPr/>
            <p:nvPr/>
          </p:nvSpPr>
          <p:spPr>
            <a:xfrm>
              <a:off x="6448174" y="1218767"/>
              <a:ext cx="5338916" cy="9153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두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정수를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전달받아서 거듭제곱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x**y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값을 반환하는 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함수를 작성하라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.(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단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**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연산은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for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문을 사용할 것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0D423C1-6547-4EF5-8B07-98379E786E25}"/>
                </a:ext>
              </a:extLst>
            </p:cNvPr>
            <p:cNvCxnSpPr/>
            <p:nvPr/>
          </p:nvCxnSpPr>
          <p:spPr>
            <a:xfrm>
              <a:off x="9088135" y="2507226"/>
              <a:ext cx="0" cy="3775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6A434F3-BEA0-4142-9D39-A4A664BC0934}"/>
                </a:ext>
              </a:extLst>
            </p:cNvPr>
            <p:cNvSpPr/>
            <p:nvPr/>
          </p:nvSpPr>
          <p:spPr>
            <a:xfrm>
              <a:off x="6708566" y="2782511"/>
              <a:ext cx="2362294" cy="3738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/>
                <a:t>def power(x, y)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result 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for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in range(y)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    result *= 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print(result)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x = int(input(“x = “))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y = int(input(“y = “))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power(x, y)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F559F0B-39B3-4E05-84A4-D15EB6F9E0A6}"/>
                </a:ext>
              </a:extLst>
            </p:cNvPr>
            <p:cNvSpPr/>
            <p:nvPr/>
          </p:nvSpPr>
          <p:spPr>
            <a:xfrm>
              <a:off x="9199111" y="2857448"/>
              <a:ext cx="1209958" cy="1017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600" dirty="0"/>
                <a:t>x = 3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600" dirty="0"/>
                <a:t>y = 4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600" dirty="0">
                  <a:solidFill>
                    <a:srgbClr val="C00000"/>
                  </a:solidFill>
                </a:rPr>
                <a:t>81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45FFE7C-1B50-41B3-B7A6-0360886D8F9E}"/>
              </a:ext>
            </a:extLst>
          </p:cNvPr>
          <p:cNvSpPr txBox="1"/>
          <p:nvPr/>
        </p:nvSpPr>
        <p:spPr>
          <a:xfrm>
            <a:off x="196214" y="175349"/>
            <a:ext cx="810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함수 사용 방법</a:t>
            </a:r>
            <a:r>
              <a:rPr lang="en-US" altLang="ko-KR" sz="4400" dirty="0">
                <a:solidFill>
                  <a:schemeClr val="bg1"/>
                </a:solidFill>
              </a:rPr>
              <a:t>: return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F804A-3A96-48F5-B3D7-C363BC09F752}"/>
              </a:ext>
            </a:extLst>
          </p:cNvPr>
          <p:cNvSpPr txBox="1"/>
          <p:nvPr/>
        </p:nvSpPr>
        <p:spPr>
          <a:xfrm>
            <a:off x="7343968" y="2405310"/>
            <a:ext cx="86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CODE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C00E08-FF12-4CEF-9881-F06D1A2673D2}"/>
              </a:ext>
            </a:extLst>
          </p:cNvPr>
          <p:cNvSpPr txBox="1"/>
          <p:nvPr/>
        </p:nvSpPr>
        <p:spPr>
          <a:xfrm>
            <a:off x="9305254" y="2405310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INPUT &amp; OUTPUT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7AB30F-F25A-4573-9FDC-951CCFBABB19}"/>
              </a:ext>
            </a:extLst>
          </p:cNvPr>
          <p:cNvSpPr txBox="1"/>
          <p:nvPr/>
        </p:nvSpPr>
        <p:spPr>
          <a:xfrm>
            <a:off x="1136645" y="2405310"/>
            <a:ext cx="86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CODE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F25ACF-B2A4-4DCD-9C0C-13A8FDF6A0AA}"/>
              </a:ext>
            </a:extLst>
          </p:cNvPr>
          <p:cNvSpPr txBox="1"/>
          <p:nvPr/>
        </p:nvSpPr>
        <p:spPr>
          <a:xfrm>
            <a:off x="3097931" y="2405310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INPUT &amp; OUTPUT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7DBAF34-55EC-433B-AB65-CA96D78D758D}"/>
              </a:ext>
            </a:extLst>
          </p:cNvPr>
          <p:cNvSpPr/>
          <p:nvPr/>
        </p:nvSpPr>
        <p:spPr>
          <a:xfrm>
            <a:off x="1042038" y="4374827"/>
            <a:ext cx="955292" cy="2766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E84F40-687B-4DB0-A3AF-69B5856176BA}"/>
              </a:ext>
            </a:extLst>
          </p:cNvPr>
          <p:cNvSpPr/>
          <p:nvPr/>
        </p:nvSpPr>
        <p:spPr>
          <a:xfrm>
            <a:off x="1042038" y="3656056"/>
            <a:ext cx="955292" cy="2766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D910773-132E-4859-9B4B-B260B8D8ADFF}"/>
              </a:ext>
            </a:extLst>
          </p:cNvPr>
          <p:cNvSpPr/>
          <p:nvPr/>
        </p:nvSpPr>
        <p:spPr>
          <a:xfrm>
            <a:off x="7027601" y="4374827"/>
            <a:ext cx="1177051" cy="2766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4A62744-F86A-4317-9463-84D261427009}"/>
              </a:ext>
            </a:extLst>
          </p:cNvPr>
          <p:cNvGrpSpPr/>
          <p:nvPr/>
        </p:nvGrpSpPr>
        <p:grpSpPr>
          <a:xfrm>
            <a:off x="507177" y="3206325"/>
            <a:ext cx="2268594" cy="1756200"/>
            <a:chOff x="4009815" y="802765"/>
            <a:chExt cx="3042985" cy="196102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3BB681-FD99-49E1-83F8-5C3FACC7061B}"/>
                </a:ext>
              </a:extLst>
            </p:cNvPr>
            <p:cNvSpPr/>
            <p:nvPr/>
          </p:nvSpPr>
          <p:spPr>
            <a:xfrm>
              <a:off x="4009815" y="802765"/>
              <a:ext cx="3042985" cy="1961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2" descr="ë¬¼ìíì ëí ì´ë¯¸ì§ ê²ìê²°ê³¼">
              <a:extLst>
                <a:ext uri="{FF2B5EF4-FFF2-40B4-BE49-F238E27FC236}">
                  <a16:creationId xmlns:a16="http://schemas.microsoft.com/office/drawing/2014/main" id="{019B532C-6EC7-4298-A62E-4D40F20B7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239" y="1008649"/>
              <a:ext cx="1265463" cy="1594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BA9B7CE-1902-49C2-9DA2-61AF67CF3844}"/>
              </a:ext>
            </a:extLst>
          </p:cNvPr>
          <p:cNvGrpSpPr/>
          <p:nvPr/>
        </p:nvGrpSpPr>
        <p:grpSpPr>
          <a:xfrm>
            <a:off x="6530185" y="3206075"/>
            <a:ext cx="2471275" cy="1756450"/>
            <a:chOff x="3812375" y="704373"/>
            <a:chExt cx="3314852" cy="296649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7184A8-A246-44D6-A4A7-6818FF90EB9C}"/>
                </a:ext>
              </a:extLst>
            </p:cNvPr>
            <p:cNvSpPr/>
            <p:nvPr/>
          </p:nvSpPr>
          <p:spPr>
            <a:xfrm>
              <a:off x="3812375" y="704373"/>
              <a:ext cx="3314852" cy="2966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Picture 2" descr="ë¬¼ìíì ëí ì´ë¯¸ì§ ê²ìê²°ê³¼">
              <a:extLst>
                <a:ext uri="{FF2B5EF4-FFF2-40B4-BE49-F238E27FC236}">
                  <a16:creationId xmlns:a16="http://schemas.microsoft.com/office/drawing/2014/main" id="{1FD76634-6F2C-48AB-A226-4B5041E09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181" y="1080874"/>
              <a:ext cx="1230630" cy="2282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EBFD217-561E-4F14-8AF0-AA5215BC17BF}"/>
              </a:ext>
            </a:extLst>
          </p:cNvPr>
          <p:cNvSpPr/>
          <p:nvPr/>
        </p:nvSpPr>
        <p:spPr>
          <a:xfrm>
            <a:off x="533304" y="6215972"/>
            <a:ext cx="1400000" cy="2766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8141320-0277-4E0F-8862-DAC67BCA68D5}"/>
              </a:ext>
            </a:extLst>
          </p:cNvPr>
          <p:cNvSpPr/>
          <p:nvPr/>
        </p:nvSpPr>
        <p:spPr>
          <a:xfrm>
            <a:off x="6722058" y="6215971"/>
            <a:ext cx="1207096" cy="2766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8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8785C-2A84-4108-AB34-0A86C3AE09FA}"/>
              </a:ext>
            </a:extLst>
          </p:cNvPr>
          <p:cNvSpPr txBox="1"/>
          <p:nvPr/>
        </p:nvSpPr>
        <p:spPr>
          <a:xfrm>
            <a:off x="1957638" y="1972211"/>
            <a:ext cx="8276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9D7D61"/>
                </a:solidFill>
              </a:rPr>
              <a:t>매개변수와 인수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611B9-2FC3-4848-96A4-BD083065E1DF}"/>
              </a:ext>
            </a:extLst>
          </p:cNvPr>
          <p:cNvSpPr txBox="1"/>
          <p:nvPr/>
        </p:nvSpPr>
        <p:spPr>
          <a:xfrm>
            <a:off x="3787323" y="3595419"/>
            <a:ext cx="4617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Parameters and Arguments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AFC34-A840-4108-A329-C1110FA25C2A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매개변수와 인수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6745E0A-029E-4392-BC17-18717D650D11}"/>
              </a:ext>
            </a:extLst>
          </p:cNvPr>
          <p:cNvGrpSpPr/>
          <p:nvPr/>
        </p:nvGrpSpPr>
        <p:grpSpPr>
          <a:xfrm>
            <a:off x="2905783" y="1371898"/>
            <a:ext cx="6380433" cy="5269809"/>
            <a:chOff x="2392531" y="1412842"/>
            <a:chExt cx="6380433" cy="526980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F407E9-46EB-4C6C-BDEE-037654A144DC}"/>
                </a:ext>
              </a:extLst>
            </p:cNvPr>
            <p:cNvSpPr/>
            <p:nvPr/>
          </p:nvSpPr>
          <p:spPr>
            <a:xfrm>
              <a:off x="2392531" y="1412842"/>
              <a:ext cx="6380433" cy="5269809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9DFB03-1DEC-4739-B25C-42AE9695A852}"/>
                </a:ext>
              </a:extLst>
            </p:cNvPr>
            <p:cNvSpPr txBox="1"/>
            <p:nvPr/>
          </p:nvSpPr>
          <p:spPr>
            <a:xfrm>
              <a:off x="3036037" y="1830302"/>
              <a:ext cx="3746900" cy="464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def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square(a)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if a%2==0: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 result = a * 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else: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 result = </a:t>
              </a:r>
              <a:r>
                <a:rPr lang="en-US" altLang="ko-KR" sz="1400" dirty="0"/>
                <a:t>“</a:t>
              </a:r>
              <a:r>
                <a:rPr lang="ko-KR" altLang="en-US" sz="1400" dirty="0"/>
                <a:t>짝수가 아닙니다</a:t>
              </a:r>
              <a:r>
                <a:rPr lang="en-US" altLang="ko-KR" sz="1400" dirty="0"/>
                <a:t>“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return result</a:t>
              </a:r>
            </a:p>
            <a:p>
              <a:pPr>
                <a:lnSpc>
                  <a:spcPct val="150000"/>
                </a:lnSpc>
              </a:pPr>
              <a:endParaRPr lang="en-US" altLang="ko-KR" sz="2000" dirty="0"/>
            </a:p>
            <a:p>
              <a:pPr>
                <a:lnSpc>
                  <a:spcPct val="150000"/>
                </a:lnSpc>
              </a:pPr>
              <a:endParaRPr lang="en-US" altLang="ko-KR" sz="2000" dirty="0"/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n = int(input(“n = “))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print(square(n))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8674E9B-D89E-4CD0-B48A-5F5BC2C66143}"/>
                </a:ext>
              </a:extLst>
            </p:cNvPr>
            <p:cNvSpPr/>
            <p:nvPr/>
          </p:nvSpPr>
          <p:spPr>
            <a:xfrm>
              <a:off x="2922306" y="1755369"/>
              <a:ext cx="5320885" cy="2837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919E4C0-DA2F-4E08-AB40-6B0CD29B15EB}"/>
                </a:ext>
              </a:extLst>
            </p:cNvPr>
            <p:cNvSpPr/>
            <p:nvPr/>
          </p:nvSpPr>
          <p:spPr>
            <a:xfrm>
              <a:off x="4393317" y="1982272"/>
              <a:ext cx="220826" cy="2832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8C09C3-36BF-4246-8A53-D58E3E3ED3AE}"/>
                </a:ext>
              </a:extLst>
            </p:cNvPr>
            <p:cNvSpPr txBox="1"/>
            <p:nvPr/>
          </p:nvSpPr>
          <p:spPr>
            <a:xfrm>
              <a:off x="4267313" y="1747016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>
                  <a:solidFill>
                    <a:srgbClr val="FF0000"/>
                  </a:solidFill>
                </a:rPr>
                <a:t>입력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D74C447-E75C-4354-A765-DE65015E8F5F}"/>
                </a:ext>
              </a:extLst>
            </p:cNvPr>
            <p:cNvSpPr/>
            <p:nvPr/>
          </p:nvSpPr>
          <p:spPr>
            <a:xfrm>
              <a:off x="3719396" y="6100549"/>
              <a:ext cx="1111912" cy="27668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366E0CD-D111-4D17-BC57-61A300E7FF0A}"/>
                </a:ext>
              </a:extLst>
            </p:cNvPr>
            <p:cNvSpPr txBox="1"/>
            <p:nvPr/>
          </p:nvSpPr>
          <p:spPr>
            <a:xfrm>
              <a:off x="4040328" y="5897678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호출</a:t>
              </a: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EE245D-C300-42CD-AEB4-06E9FF6B9135}"/>
              </a:ext>
            </a:extLst>
          </p:cNvPr>
          <p:cNvCxnSpPr/>
          <p:nvPr/>
        </p:nvCxnSpPr>
        <p:spPr>
          <a:xfrm flipH="1">
            <a:off x="5007550" y="2095500"/>
            <a:ext cx="108845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1EB597-DF91-43B3-8D52-FC5811F839B8}"/>
              </a:ext>
            </a:extLst>
          </p:cNvPr>
          <p:cNvSpPr txBox="1"/>
          <p:nvPr/>
        </p:nvSpPr>
        <p:spPr>
          <a:xfrm>
            <a:off x="6063444" y="1910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매개변수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파라미터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441266-C0F4-40A0-841D-2C5490624FD7}"/>
              </a:ext>
            </a:extLst>
          </p:cNvPr>
          <p:cNvCxnSpPr/>
          <p:nvPr/>
        </p:nvCxnSpPr>
        <p:spPr>
          <a:xfrm flipH="1">
            <a:off x="5232346" y="6209115"/>
            <a:ext cx="108845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1CE6706-D4ED-4DE2-ADA8-788E2B9722EE}"/>
              </a:ext>
            </a:extLst>
          </p:cNvPr>
          <p:cNvSpPr txBox="1"/>
          <p:nvPr/>
        </p:nvSpPr>
        <p:spPr>
          <a:xfrm>
            <a:off x="6288240" y="60244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인수</a:t>
            </a:r>
          </a:p>
        </p:txBody>
      </p:sp>
    </p:spTree>
    <p:extLst>
      <p:ext uri="{BB962C8B-B14F-4D97-AF65-F5344CB8AC3E}">
        <p14:creationId xmlns:p14="http://schemas.microsoft.com/office/powerpoint/2010/main" val="4030064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AFC34-A840-4108-A329-C1110FA25C2A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가변 매개변수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6745E0A-029E-4392-BC17-18717D650D11}"/>
              </a:ext>
            </a:extLst>
          </p:cNvPr>
          <p:cNvGrpSpPr/>
          <p:nvPr/>
        </p:nvGrpSpPr>
        <p:grpSpPr>
          <a:xfrm>
            <a:off x="196214" y="1295489"/>
            <a:ext cx="5711100" cy="5310752"/>
            <a:chOff x="2520547" y="1375604"/>
            <a:chExt cx="6015900" cy="531075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F407E9-46EB-4C6C-BDEE-037654A144DC}"/>
                </a:ext>
              </a:extLst>
            </p:cNvPr>
            <p:cNvSpPr/>
            <p:nvPr/>
          </p:nvSpPr>
          <p:spPr>
            <a:xfrm>
              <a:off x="2520547" y="1375604"/>
              <a:ext cx="6015900" cy="5310752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9DFB03-1DEC-4739-B25C-42AE9695A852}"/>
                </a:ext>
              </a:extLst>
            </p:cNvPr>
            <p:cNvSpPr txBox="1"/>
            <p:nvPr/>
          </p:nvSpPr>
          <p:spPr>
            <a:xfrm>
              <a:off x="2859670" y="1982272"/>
              <a:ext cx="5608914" cy="377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def</a:t>
              </a:r>
              <a:r>
                <a:rPr lang="ko-KR" altLang="en-US" dirty="0"/>
                <a:t> </a:t>
              </a:r>
              <a:r>
                <a:rPr lang="en-US" altLang="ko-KR" dirty="0" err="1"/>
                <a:t>print_all</a:t>
              </a:r>
              <a:r>
                <a:rPr lang="en-US" altLang="ko-KR" dirty="0"/>
                <a:t>(*num)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   </a:t>
              </a:r>
              <a:r>
                <a:rPr lang="en-US" altLang="ko-KR" dirty="0" err="1"/>
                <a:t>idx</a:t>
              </a:r>
              <a:r>
                <a:rPr lang="ko-KR" altLang="en-US" dirty="0"/>
                <a:t> </a:t>
              </a:r>
              <a:r>
                <a:rPr lang="en-US" altLang="ko-KR" dirty="0"/>
                <a:t>=</a:t>
              </a:r>
              <a:r>
                <a:rPr lang="ko-KR" altLang="en-US" dirty="0"/>
                <a:t> </a:t>
              </a:r>
              <a:r>
                <a:rPr lang="en-US" altLang="ko-KR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   for </a:t>
              </a:r>
              <a:r>
                <a:rPr lang="en-US" altLang="ko-KR" dirty="0" err="1"/>
                <a:t>i</a:t>
              </a:r>
              <a:r>
                <a:rPr lang="en-US" altLang="ko-KR" dirty="0"/>
                <a:t> in num: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       print(“%d</a:t>
              </a:r>
              <a:r>
                <a:rPr lang="ko-KR" altLang="en-US" dirty="0"/>
                <a:t>번째 숫자는 </a:t>
              </a:r>
              <a:r>
                <a:rPr lang="en-US" altLang="ko-KR" dirty="0"/>
                <a:t>%d</a:t>
              </a:r>
              <a:r>
                <a:rPr lang="ko-KR" altLang="en-US" dirty="0"/>
                <a:t>입니다” </a:t>
              </a:r>
              <a:r>
                <a:rPr lang="en-US" altLang="ko-KR" dirty="0"/>
                <a:t>%(</a:t>
              </a:r>
              <a:r>
                <a:rPr lang="en-US" altLang="ko-KR" dirty="0" err="1"/>
                <a:t>idx</a:t>
              </a:r>
              <a:r>
                <a:rPr lang="en-US" altLang="ko-KR" dirty="0"/>
                <a:t>, </a:t>
              </a:r>
              <a:r>
                <a:rPr lang="en-US" altLang="ko-KR" dirty="0" err="1"/>
                <a:t>i</a:t>
              </a:r>
              <a:r>
                <a:rPr lang="en-US" altLang="ko-KR" dirty="0"/>
                <a:t>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       </a:t>
              </a:r>
              <a:r>
                <a:rPr lang="en-US" altLang="ko-KR" dirty="0" err="1"/>
                <a:t>idx</a:t>
              </a:r>
              <a:r>
                <a:rPr lang="en-US" altLang="ko-KR" dirty="0"/>
                <a:t> +=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err="1"/>
                <a:t>print_all</a:t>
              </a:r>
              <a:r>
                <a:rPr lang="en-US" altLang="ko-KR" dirty="0"/>
                <a:t>(10,20,30)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err="1"/>
                <a:t>print_all</a:t>
              </a:r>
              <a:r>
                <a:rPr lang="en-US" altLang="ko-KR" dirty="0"/>
                <a:t>(1,2,3,4,5)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8674E9B-D89E-4CD0-B48A-5F5BC2C66143}"/>
                </a:ext>
              </a:extLst>
            </p:cNvPr>
            <p:cNvSpPr/>
            <p:nvPr/>
          </p:nvSpPr>
          <p:spPr>
            <a:xfrm>
              <a:off x="2922306" y="2002111"/>
              <a:ext cx="5433454" cy="2109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919E4C0-DA2F-4E08-AB40-6B0CD29B15EB}"/>
                </a:ext>
              </a:extLst>
            </p:cNvPr>
            <p:cNvSpPr/>
            <p:nvPr/>
          </p:nvSpPr>
          <p:spPr>
            <a:xfrm>
              <a:off x="4289822" y="2150046"/>
              <a:ext cx="729639" cy="24489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75BD586-E4FB-4E0A-8AFA-78D2ACBD1A5E}"/>
              </a:ext>
            </a:extLst>
          </p:cNvPr>
          <p:cNvSpPr/>
          <p:nvPr/>
        </p:nvSpPr>
        <p:spPr>
          <a:xfrm>
            <a:off x="6276496" y="1276997"/>
            <a:ext cx="5711099" cy="5310752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736417-0C5E-4434-812C-A5D8F720056E}"/>
              </a:ext>
            </a:extLst>
          </p:cNvPr>
          <p:cNvSpPr/>
          <p:nvPr/>
        </p:nvSpPr>
        <p:spPr>
          <a:xfrm>
            <a:off x="6779815" y="1959627"/>
            <a:ext cx="4982083" cy="419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r>
              <a:rPr lang="ko-KR" altLang="en-US" sz="2400" dirty="0">
                <a:solidFill>
                  <a:srgbClr val="C00000"/>
                </a:solidFill>
              </a:rPr>
              <a:t>번째 숫자는 </a:t>
            </a:r>
            <a:r>
              <a:rPr lang="en-US" altLang="ko-KR" sz="2400" dirty="0">
                <a:solidFill>
                  <a:srgbClr val="C00000"/>
                </a:solidFill>
              </a:rPr>
              <a:t>10</a:t>
            </a:r>
            <a:r>
              <a:rPr lang="ko-KR" altLang="en-US" sz="2400" dirty="0">
                <a:solidFill>
                  <a:srgbClr val="C00000"/>
                </a:solidFill>
              </a:rPr>
              <a:t>입니다</a:t>
            </a: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r>
              <a:rPr lang="ko-KR" altLang="en-US" sz="2400" dirty="0">
                <a:solidFill>
                  <a:srgbClr val="C00000"/>
                </a:solidFill>
              </a:rPr>
              <a:t>번째 숫자는 </a:t>
            </a:r>
            <a:r>
              <a:rPr lang="en-US" altLang="ko-KR" sz="2400" dirty="0">
                <a:solidFill>
                  <a:srgbClr val="C00000"/>
                </a:solidFill>
              </a:rPr>
              <a:t>20</a:t>
            </a:r>
            <a:r>
              <a:rPr lang="ko-KR" altLang="en-US" sz="2400" dirty="0">
                <a:solidFill>
                  <a:srgbClr val="C00000"/>
                </a:solidFill>
              </a:rPr>
              <a:t>입니다</a:t>
            </a: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r>
              <a:rPr lang="ko-KR" altLang="en-US" sz="2400" dirty="0">
                <a:solidFill>
                  <a:srgbClr val="C00000"/>
                </a:solidFill>
              </a:rPr>
              <a:t>번째 숫자는 </a:t>
            </a:r>
            <a:r>
              <a:rPr lang="en-US" altLang="ko-KR" sz="2400" dirty="0">
                <a:solidFill>
                  <a:srgbClr val="C00000"/>
                </a:solidFill>
              </a:rPr>
              <a:t>30</a:t>
            </a:r>
            <a:r>
              <a:rPr lang="ko-KR" altLang="en-US" sz="2400" dirty="0">
                <a:solidFill>
                  <a:srgbClr val="C00000"/>
                </a:solidFill>
              </a:rPr>
              <a:t>입니다</a:t>
            </a:r>
            <a:endParaRPr lang="en-US" altLang="ko-KR" sz="24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ko-KR" altLang="en-US" sz="24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r>
              <a:rPr lang="ko-KR" altLang="en-US" sz="2400" dirty="0">
                <a:solidFill>
                  <a:srgbClr val="C00000"/>
                </a:solidFill>
              </a:rPr>
              <a:t>번째 숫자는 </a:t>
            </a:r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r>
              <a:rPr lang="ko-KR" altLang="en-US" sz="2400" dirty="0">
                <a:solidFill>
                  <a:srgbClr val="C00000"/>
                </a:solidFill>
              </a:rPr>
              <a:t>입니다</a:t>
            </a: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r>
              <a:rPr lang="ko-KR" altLang="en-US" sz="2400" dirty="0">
                <a:solidFill>
                  <a:srgbClr val="C00000"/>
                </a:solidFill>
              </a:rPr>
              <a:t>번째 숫자는 </a:t>
            </a:r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r>
              <a:rPr lang="ko-KR" altLang="en-US" sz="2400" dirty="0">
                <a:solidFill>
                  <a:srgbClr val="C00000"/>
                </a:solidFill>
              </a:rPr>
              <a:t>입니다</a:t>
            </a: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r>
              <a:rPr lang="ko-KR" altLang="en-US" sz="2400" dirty="0">
                <a:solidFill>
                  <a:srgbClr val="C00000"/>
                </a:solidFill>
              </a:rPr>
              <a:t>번째 숫자는 </a:t>
            </a:r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r>
              <a:rPr lang="ko-KR" altLang="en-US" sz="2400" dirty="0">
                <a:solidFill>
                  <a:srgbClr val="C00000"/>
                </a:solidFill>
              </a:rPr>
              <a:t>입니다</a:t>
            </a: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r>
              <a:rPr lang="ko-KR" altLang="en-US" sz="2400" dirty="0">
                <a:solidFill>
                  <a:srgbClr val="C00000"/>
                </a:solidFill>
              </a:rPr>
              <a:t>번째 숫자는 </a:t>
            </a:r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r>
              <a:rPr lang="ko-KR" altLang="en-US" sz="2400" dirty="0">
                <a:solidFill>
                  <a:srgbClr val="C00000"/>
                </a:solidFill>
              </a:rPr>
              <a:t>입니다</a:t>
            </a: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r>
              <a:rPr lang="ko-KR" altLang="en-US" sz="2400" dirty="0">
                <a:solidFill>
                  <a:srgbClr val="C00000"/>
                </a:solidFill>
              </a:rPr>
              <a:t>번째 숫자는 </a:t>
            </a:r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r>
              <a:rPr lang="ko-KR" altLang="en-US" sz="2400" dirty="0">
                <a:solidFill>
                  <a:srgbClr val="C00000"/>
                </a:solidFill>
              </a:rPr>
              <a:t>입니다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82F319D-8907-449B-8B43-E46D05C6FFDD}"/>
              </a:ext>
            </a:extLst>
          </p:cNvPr>
          <p:cNvSpPr/>
          <p:nvPr/>
        </p:nvSpPr>
        <p:spPr>
          <a:xfrm rot="6552433">
            <a:off x="1412250" y="1394864"/>
            <a:ext cx="897259" cy="42091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4C2AEA-FCE7-4A53-A24D-3EA16F0F1F91}"/>
              </a:ext>
            </a:extLst>
          </p:cNvPr>
          <p:cNvCxnSpPr>
            <a:cxnSpLocks/>
          </p:cNvCxnSpPr>
          <p:nvPr/>
        </p:nvCxnSpPr>
        <p:spPr>
          <a:xfrm flipV="1">
            <a:off x="2568518" y="2729345"/>
            <a:ext cx="4211297" cy="191939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AF0636-8B2B-4170-9027-C5354000319A}"/>
              </a:ext>
            </a:extLst>
          </p:cNvPr>
          <p:cNvCxnSpPr/>
          <p:nvPr/>
        </p:nvCxnSpPr>
        <p:spPr>
          <a:xfrm flipV="1">
            <a:off x="2466109" y="4987636"/>
            <a:ext cx="4197927" cy="4572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FDA385-36B3-47FF-8823-A10E8533FD2D}"/>
              </a:ext>
            </a:extLst>
          </p:cNvPr>
          <p:cNvSpPr txBox="1"/>
          <p:nvPr/>
        </p:nvSpPr>
        <p:spPr>
          <a:xfrm>
            <a:off x="2322145" y="1040066"/>
            <a:ext cx="1399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i="1" dirty="0">
                <a:solidFill>
                  <a:srgbClr val="C00000"/>
                </a:solidFill>
              </a:rPr>
              <a:t>CODE</a:t>
            </a:r>
            <a:endParaRPr lang="ko-KR" altLang="en-US" sz="3600" i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6493B3-5EB9-454B-974B-DDD9A8FC0D49}"/>
              </a:ext>
            </a:extLst>
          </p:cNvPr>
          <p:cNvSpPr txBox="1"/>
          <p:nvPr/>
        </p:nvSpPr>
        <p:spPr>
          <a:xfrm>
            <a:off x="7291172" y="1040066"/>
            <a:ext cx="3959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i="1" dirty="0">
                <a:solidFill>
                  <a:srgbClr val="C00000"/>
                </a:solidFill>
              </a:rPr>
              <a:t>INPUT &amp; OUTPUT</a:t>
            </a:r>
            <a:endParaRPr lang="ko-KR" altLang="en-US" sz="36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3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D293895-E328-44E9-837B-99E054AE5FB5}"/>
              </a:ext>
            </a:extLst>
          </p:cNvPr>
          <p:cNvGrpSpPr/>
          <p:nvPr/>
        </p:nvGrpSpPr>
        <p:grpSpPr>
          <a:xfrm>
            <a:off x="246785" y="2247465"/>
            <a:ext cx="5338916" cy="4576152"/>
            <a:chOff x="6448174" y="2241755"/>
            <a:chExt cx="5338916" cy="4576152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14FEF4A-FBAE-4169-9631-7A08C7244921}"/>
                </a:ext>
              </a:extLst>
            </p:cNvPr>
            <p:cNvSpPr/>
            <p:nvPr/>
          </p:nvSpPr>
          <p:spPr>
            <a:xfrm>
              <a:off x="6448174" y="2241755"/>
              <a:ext cx="5338916" cy="4277032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878FCDA-EE90-4A76-B2EF-F61B5ACEA17F}"/>
                </a:ext>
              </a:extLst>
            </p:cNvPr>
            <p:cNvCxnSpPr/>
            <p:nvPr/>
          </p:nvCxnSpPr>
          <p:spPr>
            <a:xfrm>
              <a:off x="9088135" y="2507226"/>
              <a:ext cx="0" cy="3775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B9AE7F6-999B-44A1-9436-8999A8332264}"/>
                </a:ext>
              </a:extLst>
            </p:cNvPr>
            <p:cNvSpPr/>
            <p:nvPr/>
          </p:nvSpPr>
          <p:spPr>
            <a:xfrm>
              <a:off x="6581200" y="2710564"/>
              <a:ext cx="2479779" cy="4107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ko-KR" sz="1600" dirty="0"/>
                <a:t>def absolute() :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dirty="0"/>
                <a:t>    n = int(input("n = ")) 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dirty="0"/>
                <a:t>    if n&gt;0: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dirty="0"/>
                <a:t>        print(n)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dirty="0"/>
                <a:t>    else: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600" dirty="0"/>
                <a:t>        print(n * -1)</a:t>
              </a:r>
            </a:p>
            <a:p>
              <a:pPr>
                <a:lnSpc>
                  <a:spcPct val="150000"/>
                </a:lnSpc>
              </a:pPr>
              <a:endParaRPr lang="pt-BR" altLang="ko-KR" sz="1600" dirty="0"/>
            </a:p>
            <a:p>
              <a:pPr>
                <a:lnSpc>
                  <a:spcPct val="150000"/>
                </a:lnSpc>
              </a:pPr>
              <a:endParaRPr lang="pt-BR" altLang="ko-KR" sz="1600" dirty="0"/>
            </a:p>
            <a:p>
              <a:pPr>
                <a:lnSpc>
                  <a:spcPct val="150000"/>
                </a:lnSpc>
              </a:pPr>
              <a:endParaRPr lang="pt-BR" altLang="ko-KR" sz="1600" dirty="0"/>
            </a:p>
            <a:p>
              <a:pPr>
                <a:lnSpc>
                  <a:spcPct val="150000"/>
                </a:lnSpc>
              </a:pPr>
              <a:r>
                <a:rPr lang="pt-BR" altLang="ko-KR" sz="1600" dirty="0"/>
                <a:t>absolute()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C514CC3-07B3-4326-AFFD-034C154D0A95}"/>
              </a:ext>
            </a:extLst>
          </p:cNvPr>
          <p:cNvSpPr/>
          <p:nvPr/>
        </p:nvSpPr>
        <p:spPr>
          <a:xfrm>
            <a:off x="6448174" y="2241755"/>
            <a:ext cx="5338916" cy="4277032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모서리가 둥근 직사각형 12">
            <a:extLst>
              <a:ext uri="{FF2B5EF4-FFF2-40B4-BE49-F238E27FC236}">
                <a16:creationId xmlns:a16="http://schemas.microsoft.com/office/drawing/2014/main" id="{A96889F6-F011-49AC-AE7E-59F0716BB825}"/>
              </a:ext>
            </a:extLst>
          </p:cNvPr>
          <p:cNvSpPr/>
          <p:nvPr/>
        </p:nvSpPr>
        <p:spPr>
          <a:xfrm>
            <a:off x="6448174" y="1218767"/>
            <a:ext cx="5338916" cy="9153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두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정수를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전달받아서 거듭제곱 </a:t>
            </a:r>
            <a:r>
              <a:rPr lang="en-US" altLang="ko-KR" sz="1600" b="1" dirty="0">
                <a:solidFill>
                  <a:schemeClr val="tx1"/>
                </a:solidFill>
              </a:rPr>
              <a:t>x**y </a:t>
            </a:r>
            <a:r>
              <a:rPr lang="ko-KR" altLang="en-US" sz="1600" b="1" dirty="0">
                <a:solidFill>
                  <a:schemeClr val="tx1"/>
                </a:solidFill>
              </a:rPr>
              <a:t>값을 반환하는 함수를 작성하라</a:t>
            </a:r>
            <a:r>
              <a:rPr lang="en-US" altLang="ko-KR" sz="1600" b="1" dirty="0">
                <a:solidFill>
                  <a:schemeClr val="tx1"/>
                </a:solidFill>
              </a:rPr>
              <a:t>.(</a:t>
            </a:r>
            <a:r>
              <a:rPr lang="ko-KR" altLang="en-US" sz="1600" b="1" dirty="0">
                <a:solidFill>
                  <a:schemeClr val="tx1"/>
                </a:solidFill>
              </a:rPr>
              <a:t>단</a:t>
            </a:r>
            <a:r>
              <a:rPr lang="en-US" altLang="ko-KR" sz="1600" b="1" dirty="0">
                <a:solidFill>
                  <a:schemeClr val="tx1"/>
                </a:solidFill>
              </a:rPr>
              <a:t>, ** </a:t>
            </a:r>
            <a:r>
              <a:rPr lang="ko-KR" altLang="en-US" sz="1600" b="1" dirty="0">
                <a:solidFill>
                  <a:schemeClr val="tx1"/>
                </a:solidFill>
              </a:rPr>
              <a:t>연산은 </a:t>
            </a:r>
            <a:r>
              <a:rPr lang="en-US" altLang="ko-KR" sz="1600" b="1" dirty="0">
                <a:solidFill>
                  <a:schemeClr val="tx1"/>
                </a:solidFill>
              </a:rPr>
              <a:t>for </a:t>
            </a:r>
            <a:r>
              <a:rPr lang="ko-KR" altLang="en-US" sz="1600" b="1" dirty="0">
                <a:solidFill>
                  <a:schemeClr val="tx1"/>
                </a:solidFill>
              </a:rPr>
              <a:t>문을 사용할 것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67F7384-1451-45D3-8ED3-52C2F87B1325}"/>
              </a:ext>
            </a:extLst>
          </p:cNvPr>
          <p:cNvGrpSpPr/>
          <p:nvPr/>
        </p:nvGrpSpPr>
        <p:grpSpPr>
          <a:xfrm>
            <a:off x="6448174" y="1218767"/>
            <a:ext cx="5338916" cy="5300020"/>
            <a:chOff x="6448174" y="1218767"/>
            <a:chExt cx="5338916" cy="5300020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358EF37-765E-4B76-921E-EF7344FA2717}"/>
                </a:ext>
              </a:extLst>
            </p:cNvPr>
            <p:cNvSpPr/>
            <p:nvPr/>
          </p:nvSpPr>
          <p:spPr>
            <a:xfrm>
              <a:off x="6448174" y="2241755"/>
              <a:ext cx="5338916" cy="4277032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모서리가 둥근 직사각형 12">
              <a:extLst>
                <a:ext uri="{FF2B5EF4-FFF2-40B4-BE49-F238E27FC236}">
                  <a16:creationId xmlns:a16="http://schemas.microsoft.com/office/drawing/2014/main" id="{3B9CAE07-5547-4BE8-9930-CBA3812CAF9C}"/>
                </a:ext>
              </a:extLst>
            </p:cNvPr>
            <p:cNvSpPr/>
            <p:nvPr/>
          </p:nvSpPr>
          <p:spPr>
            <a:xfrm>
              <a:off x="6448174" y="1218767"/>
              <a:ext cx="5338916" cy="9153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정수를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2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개 이상 입력하여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입력된 정수들의 합을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반환하는 함수를 작성하라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. (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가변 매개변수 사용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0D423C1-6547-4EF5-8B07-98379E786E25}"/>
                </a:ext>
              </a:extLst>
            </p:cNvPr>
            <p:cNvCxnSpPr/>
            <p:nvPr/>
          </p:nvCxnSpPr>
          <p:spPr>
            <a:xfrm>
              <a:off x="9088135" y="2507226"/>
              <a:ext cx="0" cy="3775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6A434F3-BEA0-4142-9D39-A4A664BC0934}"/>
                </a:ext>
              </a:extLst>
            </p:cNvPr>
            <p:cNvSpPr/>
            <p:nvPr/>
          </p:nvSpPr>
          <p:spPr>
            <a:xfrm>
              <a:off x="6708566" y="2782511"/>
              <a:ext cx="2362294" cy="3605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def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calc(*num)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total =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for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 in num: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   total += </a:t>
              </a:r>
              <a:r>
                <a:rPr lang="en-US" altLang="ko-KR" sz="1400" dirty="0" err="1"/>
                <a:t>i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return total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result1 = calc(10, 20, 30)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print(result1)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result2 = calc(1,2,3,4,5)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print(result2)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F559F0B-39B3-4E05-84A4-D15EB6F9E0A6}"/>
                </a:ext>
              </a:extLst>
            </p:cNvPr>
            <p:cNvSpPr/>
            <p:nvPr/>
          </p:nvSpPr>
          <p:spPr>
            <a:xfrm>
              <a:off x="9199111" y="2857448"/>
              <a:ext cx="1209958" cy="675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600" dirty="0">
                  <a:solidFill>
                    <a:srgbClr val="C00000"/>
                  </a:solidFill>
                </a:rPr>
                <a:t>60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600" dirty="0">
                  <a:solidFill>
                    <a:srgbClr val="C00000"/>
                  </a:solidFill>
                </a:rPr>
                <a:t>15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EF10AF1-28BC-45B1-B3D7-46AD84686A24}"/>
              </a:ext>
            </a:extLst>
          </p:cNvPr>
          <p:cNvSpPr txBox="1"/>
          <p:nvPr/>
        </p:nvSpPr>
        <p:spPr>
          <a:xfrm>
            <a:off x="196213" y="175349"/>
            <a:ext cx="1092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함수 사용 방법</a:t>
            </a:r>
            <a:r>
              <a:rPr lang="en-US" altLang="ko-KR" sz="4400" dirty="0">
                <a:solidFill>
                  <a:schemeClr val="bg1"/>
                </a:solidFill>
              </a:rPr>
              <a:t>: </a:t>
            </a:r>
            <a:r>
              <a:rPr lang="ko-KR" altLang="en-US" sz="4400" dirty="0">
                <a:solidFill>
                  <a:schemeClr val="bg1"/>
                </a:solidFill>
              </a:rPr>
              <a:t>매개변수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4E7AC7-6067-4854-A21C-12CD7888FEF4}"/>
              </a:ext>
            </a:extLst>
          </p:cNvPr>
          <p:cNvSpPr txBox="1"/>
          <p:nvPr/>
        </p:nvSpPr>
        <p:spPr>
          <a:xfrm>
            <a:off x="7343968" y="2405310"/>
            <a:ext cx="86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CODE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7A2E84-835E-4997-99C0-0138EF0895E9}"/>
              </a:ext>
            </a:extLst>
          </p:cNvPr>
          <p:cNvSpPr txBox="1"/>
          <p:nvPr/>
        </p:nvSpPr>
        <p:spPr>
          <a:xfrm>
            <a:off x="9305254" y="2405310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INPUT &amp; OUTPUT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763823-4CB1-431E-87FB-7D943600A6A3}"/>
              </a:ext>
            </a:extLst>
          </p:cNvPr>
          <p:cNvSpPr txBox="1"/>
          <p:nvPr/>
        </p:nvSpPr>
        <p:spPr>
          <a:xfrm>
            <a:off x="1136645" y="2405310"/>
            <a:ext cx="86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CODE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323501-C0BA-4C0E-BC2C-E39B5C3EA972}"/>
              </a:ext>
            </a:extLst>
          </p:cNvPr>
          <p:cNvSpPr txBox="1"/>
          <p:nvPr/>
        </p:nvSpPr>
        <p:spPr>
          <a:xfrm>
            <a:off x="3097931" y="2405310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INPUT &amp; OUTPUT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30" name="모서리가 둥근 직사각형 12">
            <a:extLst>
              <a:ext uri="{FF2B5EF4-FFF2-40B4-BE49-F238E27FC236}">
                <a16:creationId xmlns:a16="http://schemas.microsoft.com/office/drawing/2014/main" id="{BD7E80F8-FCEC-435E-83EA-13796B2FB0F6}"/>
              </a:ext>
            </a:extLst>
          </p:cNvPr>
          <p:cNvSpPr/>
          <p:nvPr/>
        </p:nvSpPr>
        <p:spPr>
          <a:xfrm>
            <a:off x="250816" y="1226249"/>
            <a:ext cx="5334885" cy="845866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정수를 입력하여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해당 정수의 절댓값을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출력하는 함수를 작성하라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AD6A6E-733E-43D2-A16D-AAFD91B45D47}"/>
              </a:ext>
            </a:extLst>
          </p:cNvPr>
          <p:cNvSpPr/>
          <p:nvPr/>
        </p:nvSpPr>
        <p:spPr>
          <a:xfrm>
            <a:off x="2997722" y="2906358"/>
            <a:ext cx="1209958" cy="1094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n = -2</a:t>
            </a:r>
          </a:p>
          <a:p>
            <a:pPr>
              <a:lnSpc>
                <a:spcPct val="125000"/>
              </a:lnSpc>
            </a:pPr>
            <a:r>
              <a:rPr lang="en-US" altLang="ko-KR" dirty="0">
                <a:solidFill>
                  <a:srgbClr val="C00000"/>
                </a:solidFill>
              </a:rPr>
              <a:t>2</a:t>
            </a:r>
          </a:p>
          <a:p>
            <a:pPr>
              <a:lnSpc>
                <a:spcPct val="125000"/>
              </a:lnSpc>
            </a:pPr>
            <a:endParaRPr lang="en-US" altLang="ko-KR" dirty="0">
              <a:solidFill>
                <a:srgbClr val="C00000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C3BD865-5F20-4538-A8C0-B694D5AF5C93}"/>
              </a:ext>
            </a:extLst>
          </p:cNvPr>
          <p:cNvGrpSpPr/>
          <p:nvPr/>
        </p:nvGrpSpPr>
        <p:grpSpPr>
          <a:xfrm>
            <a:off x="6729960" y="3244176"/>
            <a:ext cx="2076390" cy="1475787"/>
            <a:chOff x="3812375" y="704373"/>
            <a:chExt cx="3314852" cy="296649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08A87E5-6DD3-42ED-8B62-EAF8F7A9C0B0}"/>
                </a:ext>
              </a:extLst>
            </p:cNvPr>
            <p:cNvSpPr/>
            <p:nvPr/>
          </p:nvSpPr>
          <p:spPr>
            <a:xfrm>
              <a:off x="3812375" y="704373"/>
              <a:ext cx="3314852" cy="2966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Picture 2" descr="ë¬¼ìíì ëí ì´ë¯¸ì§ ê²ìê²°ê³¼">
              <a:extLst>
                <a:ext uri="{FF2B5EF4-FFF2-40B4-BE49-F238E27FC236}">
                  <a16:creationId xmlns:a16="http://schemas.microsoft.com/office/drawing/2014/main" id="{580198B7-CE8D-4C9E-A9D5-8A2E7D5EC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181" y="1080874"/>
              <a:ext cx="1230630" cy="2282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1F335AF-C0FD-4CB4-92F7-19233DD111BE}"/>
              </a:ext>
            </a:extLst>
          </p:cNvPr>
          <p:cNvGrpSpPr/>
          <p:nvPr/>
        </p:nvGrpSpPr>
        <p:grpSpPr>
          <a:xfrm>
            <a:off x="485403" y="3195265"/>
            <a:ext cx="2268594" cy="2436486"/>
            <a:chOff x="4009815" y="802764"/>
            <a:chExt cx="3042985" cy="272065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8B1F5DF-C7EC-44FC-A04E-BE91670BFF50}"/>
                </a:ext>
              </a:extLst>
            </p:cNvPr>
            <p:cNvSpPr/>
            <p:nvPr/>
          </p:nvSpPr>
          <p:spPr>
            <a:xfrm>
              <a:off x="4009815" y="802764"/>
              <a:ext cx="3042985" cy="2720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2" descr="ë¬¼ìíì ëí ì´ë¯¸ì§ ê²ìê²°ê³¼">
              <a:extLst>
                <a:ext uri="{FF2B5EF4-FFF2-40B4-BE49-F238E27FC236}">
                  <a16:creationId xmlns:a16="http://schemas.microsoft.com/office/drawing/2014/main" id="{1D66C204-A6B3-4308-9AB0-CA3F518101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239" y="1274117"/>
              <a:ext cx="1265463" cy="1594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7F27516-4CD1-40BC-94D0-192E3A7657E0}"/>
              </a:ext>
            </a:extLst>
          </p:cNvPr>
          <p:cNvCxnSpPr>
            <a:cxnSpLocks/>
          </p:cNvCxnSpPr>
          <p:nvPr/>
        </p:nvCxnSpPr>
        <p:spPr>
          <a:xfrm flipV="1">
            <a:off x="8806350" y="3139993"/>
            <a:ext cx="427426" cy="17824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8544B19-9B5C-4D19-AC6E-18B6EA9D15A2}"/>
              </a:ext>
            </a:extLst>
          </p:cNvPr>
          <p:cNvCxnSpPr>
            <a:cxnSpLocks/>
          </p:cNvCxnSpPr>
          <p:nvPr/>
        </p:nvCxnSpPr>
        <p:spPr>
          <a:xfrm flipV="1">
            <a:off x="8671548" y="3429002"/>
            <a:ext cx="629848" cy="256480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0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8785C-2A84-4108-AB34-0A86C3AE09FA}"/>
              </a:ext>
            </a:extLst>
          </p:cNvPr>
          <p:cNvSpPr txBox="1"/>
          <p:nvPr/>
        </p:nvSpPr>
        <p:spPr>
          <a:xfrm>
            <a:off x="1197894" y="2105561"/>
            <a:ext cx="9796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9D7D61"/>
                </a:solidFill>
              </a:rPr>
              <a:t>전역변수와 지역변수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F2F35-8C49-4976-83A5-334371209CB6}"/>
              </a:ext>
            </a:extLst>
          </p:cNvPr>
          <p:cNvSpPr txBox="1"/>
          <p:nvPr/>
        </p:nvSpPr>
        <p:spPr>
          <a:xfrm>
            <a:off x="3257626" y="3595419"/>
            <a:ext cx="5676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Global variable and Local variable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15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47FE340-6F2A-453D-8470-D9D2A01D0D92}"/>
              </a:ext>
            </a:extLst>
          </p:cNvPr>
          <p:cNvGrpSpPr/>
          <p:nvPr/>
        </p:nvGrpSpPr>
        <p:grpSpPr>
          <a:xfrm>
            <a:off x="508000" y="2875001"/>
            <a:ext cx="5063399" cy="1788717"/>
            <a:chOff x="684259" y="2967335"/>
            <a:chExt cx="5063399" cy="17887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08302-D9C1-4484-A65B-D25E7F7C543B}"/>
                </a:ext>
              </a:extLst>
            </p:cNvPr>
            <p:cNvSpPr txBox="1"/>
            <p:nvPr/>
          </p:nvSpPr>
          <p:spPr>
            <a:xfrm>
              <a:off x="1828890" y="2967335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solidFill>
                    <a:srgbClr val="9C7A5E"/>
                  </a:solidFill>
                </a:rPr>
                <a:t>전역변수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996CE6-D470-4F28-A3DE-9AFDE7B73883}"/>
                </a:ext>
              </a:extLst>
            </p:cNvPr>
            <p:cNvSpPr txBox="1"/>
            <p:nvPr/>
          </p:nvSpPr>
          <p:spPr>
            <a:xfrm>
              <a:off x="684259" y="3740389"/>
              <a:ext cx="5063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2">
                      <a:lumMod val="50000"/>
                    </a:schemeClr>
                  </a:solidFill>
                </a:rPr>
                <a:t>Global Variable</a:t>
              </a:r>
            </a:p>
            <a:p>
              <a:pPr algn="ctr"/>
              <a:endParaRPr lang="en-US" altLang="ko-KR" sz="2000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</a:rPr>
                <a:t>프로그램 어디에서나 접근이 가능한 변수</a:t>
              </a:r>
              <a:endParaRPr lang="en-US" altLang="ko-KR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15F827-EAFB-4CC4-825E-9EE7D8709ED4}"/>
              </a:ext>
            </a:extLst>
          </p:cNvPr>
          <p:cNvGrpSpPr/>
          <p:nvPr/>
        </p:nvGrpSpPr>
        <p:grpSpPr>
          <a:xfrm>
            <a:off x="6444344" y="2596196"/>
            <a:ext cx="5239656" cy="2404270"/>
            <a:chOff x="684259" y="2967335"/>
            <a:chExt cx="5239656" cy="24042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72EC97-A3EC-47C1-A952-EA21C974559F}"/>
                </a:ext>
              </a:extLst>
            </p:cNvPr>
            <p:cNvSpPr txBox="1"/>
            <p:nvPr/>
          </p:nvSpPr>
          <p:spPr>
            <a:xfrm>
              <a:off x="1828890" y="2967335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solidFill>
                    <a:srgbClr val="9C7A5E"/>
                  </a:solidFill>
                </a:rPr>
                <a:t>지역변수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7CEA29-70B5-47F3-AA7B-4E36892DB31C}"/>
                </a:ext>
              </a:extLst>
            </p:cNvPr>
            <p:cNvSpPr txBox="1"/>
            <p:nvPr/>
          </p:nvSpPr>
          <p:spPr>
            <a:xfrm>
              <a:off x="684259" y="3740389"/>
              <a:ext cx="523965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2">
                      <a:lumMod val="50000"/>
                    </a:schemeClr>
                  </a:solidFill>
                </a:rPr>
                <a:t>Local Variable</a:t>
              </a:r>
            </a:p>
            <a:p>
              <a:pPr algn="ctr"/>
              <a:endParaRPr lang="en-US" altLang="ko-KR" sz="2000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</a:rPr>
                <a:t>함수 내부에서만 사용되는 변수</a:t>
              </a:r>
              <a:endParaRPr lang="en-US" altLang="ko-KR" sz="2000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2">
                      <a:lumMod val="50000"/>
                    </a:schemeClr>
                  </a:solidFill>
                </a:rPr>
                <a:t>(</a:t>
              </a:r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</a:rPr>
                <a:t>함수가 호출되는 동안에만 효력을 발휘하고</a:t>
              </a:r>
              <a:r>
                <a:rPr lang="en-US" altLang="ko-KR" sz="2000" dirty="0">
                  <a:solidFill>
                    <a:schemeClr val="tx2">
                      <a:lumMod val="50000"/>
                    </a:schemeClr>
                  </a:solidFill>
                </a:rPr>
                <a:t>, </a:t>
              </a:r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</a:rPr>
                <a:t>함수가 끝나는 동시에 소멸</a:t>
              </a:r>
              <a:r>
                <a:rPr lang="en-US" altLang="ko-KR" sz="2000" dirty="0">
                  <a:solidFill>
                    <a:schemeClr val="tx2">
                      <a:lumMod val="50000"/>
                    </a:schemeClr>
                  </a:solidFill>
                </a:rPr>
                <a:t>)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B8B0CCF-5941-4D5D-BF3E-117B870AA59A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전역변수와 지역변수</a:t>
            </a:r>
          </a:p>
        </p:txBody>
      </p:sp>
    </p:spTree>
    <p:extLst>
      <p:ext uri="{BB962C8B-B14F-4D97-AF65-F5344CB8AC3E}">
        <p14:creationId xmlns:p14="http://schemas.microsoft.com/office/powerpoint/2010/main" val="358959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AFC34-A840-4108-A329-C1110FA25C2A}"/>
              </a:ext>
            </a:extLst>
          </p:cNvPr>
          <p:cNvSpPr txBox="1"/>
          <p:nvPr/>
        </p:nvSpPr>
        <p:spPr>
          <a:xfrm>
            <a:off x="196215" y="175349"/>
            <a:ext cx="5499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리스트 복습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15840-E99E-4CF9-BA2A-70B8280BBB80}"/>
              </a:ext>
            </a:extLst>
          </p:cNvPr>
          <p:cNvSpPr txBox="1"/>
          <p:nvPr/>
        </p:nvSpPr>
        <p:spPr>
          <a:xfrm>
            <a:off x="8179103" y="1213033"/>
            <a:ext cx="3663128" cy="556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추가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append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정렬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sort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뒤집기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reverse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위치반환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index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삽입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insert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제거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remove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꺼내기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pop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개수세기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count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확장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extend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서식지정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formatting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1CEA73-476D-40DD-8DFD-59D75F2E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102794"/>
            <a:ext cx="73533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17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59E298-8748-48A1-B3B6-E536863FEF9C}"/>
              </a:ext>
            </a:extLst>
          </p:cNvPr>
          <p:cNvSpPr txBox="1"/>
          <p:nvPr/>
        </p:nvSpPr>
        <p:spPr>
          <a:xfrm>
            <a:off x="196214" y="175349"/>
            <a:ext cx="836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전역변수와 지역변수 사용법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DED9FB-5861-4F69-82C8-50FE1DCB9B58}"/>
              </a:ext>
            </a:extLst>
          </p:cNvPr>
          <p:cNvGrpSpPr/>
          <p:nvPr/>
        </p:nvGrpSpPr>
        <p:grpSpPr>
          <a:xfrm>
            <a:off x="375316" y="1582057"/>
            <a:ext cx="5338916" cy="4898898"/>
            <a:chOff x="6606299" y="1582057"/>
            <a:chExt cx="5338916" cy="489889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6FA4B5F-40B2-475C-8679-E1A74307D6E8}"/>
                </a:ext>
              </a:extLst>
            </p:cNvPr>
            <p:cNvGrpSpPr/>
            <p:nvPr/>
          </p:nvGrpSpPr>
          <p:grpSpPr>
            <a:xfrm>
              <a:off x="6606299" y="1582057"/>
              <a:ext cx="5338916" cy="4898898"/>
              <a:chOff x="6448174" y="1619889"/>
              <a:chExt cx="5338916" cy="4898898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42EC6DB4-729F-458C-8973-A202F805B1D2}"/>
                  </a:ext>
                </a:extLst>
              </p:cNvPr>
              <p:cNvSpPr/>
              <p:nvPr/>
            </p:nvSpPr>
            <p:spPr>
              <a:xfrm>
                <a:off x="6448174" y="1619889"/>
                <a:ext cx="5338916" cy="4898898"/>
              </a:xfrm>
              <a:prstGeom prst="roundRect">
                <a:avLst>
                  <a:gd name="adj" fmla="val 1046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4C34347-835D-4CE5-82A9-9328028D2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8135" y="2320594"/>
                <a:ext cx="0" cy="396221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D29D67F-5447-4C5F-9314-699CD2D6F3EE}"/>
                  </a:ext>
                </a:extLst>
              </p:cNvPr>
              <p:cNvSpPr/>
              <p:nvPr/>
            </p:nvSpPr>
            <p:spPr>
              <a:xfrm>
                <a:off x="6708566" y="2559634"/>
                <a:ext cx="2362294" cy="2999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def </a:t>
                </a:r>
                <a:r>
                  <a:rPr lang="en-US" altLang="ko-KR" sz="1600" dirty="0" err="1"/>
                  <a:t>addx</a:t>
                </a:r>
                <a:r>
                  <a:rPr lang="en-US" altLang="ko-KR" sz="1600" dirty="0"/>
                  <a:t>()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x = 10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x +=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return x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result = </a:t>
                </a:r>
                <a:r>
                  <a:rPr lang="en-US" altLang="ko-KR" sz="1600" dirty="0" err="1"/>
                  <a:t>addx</a:t>
                </a:r>
                <a:r>
                  <a:rPr lang="en-US" altLang="ko-KR" sz="1600" dirty="0"/>
                  <a:t>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print(“result : “, result)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5FEA558-9AF4-4885-8769-F19E2DFAD90B}"/>
                  </a:ext>
                </a:extLst>
              </p:cNvPr>
              <p:cNvSpPr/>
              <p:nvPr/>
            </p:nvSpPr>
            <p:spPr>
              <a:xfrm>
                <a:off x="9199111" y="2559634"/>
                <a:ext cx="1209958" cy="367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ko-KR" sz="1600" dirty="0">
                    <a:solidFill>
                      <a:srgbClr val="C00000"/>
                    </a:solidFill>
                  </a:rPr>
                  <a:t>result : 11</a:t>
                </a: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FC745BA-F4C4-4ED0-8759-5B7225AE6F6F}"/>
                </a:ext>
              </a:extLst>
            </p:cNvPr>
            <p:cNvSpPr/>
            <p:nvPr/>
          </p:nvSpPr>
          <p:spPr>
            <a:xfrm>
              <a:off x="7069114" y="2954863"/>
              <a:ext cx="915072" cy="31568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AE724A-0B4B-4B79-9C15-085C073C63EE}"/>
                </a:ext>
              </a:extLst>
            </p:cNvPr>
            <p:cNvSpPr txBox="1"/>
            <p:nvPr/>
          </p:nvSpPr>
          <p:spPr>
            <a:xfrm>
              <a:off x="7467615" y="1870035"/>
              <a:ext cx="860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C00000"/>
                  </a:solidFill>
                </a:rPr>
                <a:t>CODE</a:t>
              </a:r>
              <a:endParaRPr lang="ko-KR" altLang="en-US" sz="2000" i="1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963A9D-3F98-41B5-81A4-CA1D8F63C3B3}"/>
                </a:ext>
              </a:extLst>
            </p:cNvPr>
            <p:cNvSpPr txBox="1"/>
            <p:nvPr/>
          </p:nvSpPr>
          <p:spPr>
            <a:xfrm>
              <a:off x="9428901" y="1870035"/>
              <a:ext cx="22765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C00000"/>
                  </a:solidFill>
                </a:rPr>
                <a:t>INPUT &amp; OUTPUT</a:t>
              </a:r>
              <a:endParaRPr lang="ko-KR" altLang="en-US" sz="2000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CEE8A76-34A9-4545-A6FB-B4EDD2D5DBF8}"/>
              </a:ext>
            </a:extLst>
          </p:cNvPr>
          <p:cNvGrpSpPr/>
          <p:nvPr/>
        </p:nvGrpSpPr>
        <p:grpSpPr>
          <a:xfrm>
            <a:off x="6477768" y="1582057"/>
            <a:ext cx="5338916" cy="4898898"/>
            <a:chOff x="6448174" y="1619889"/>
            <a:chExt cx="5338916" cy="4898898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00CB9B88-ED69-407F-9D12-3B20103E030C}"/>
                </a:ext>
              </a:extLst>
            </p:cNvPr>
            <p:cNvSpPr/>
            <p:nvPr/>
          </p:nvSpPr>
          <p:spPr>
            <a:xfrm>
              <a:off x="6448174" y="1619889"/>
              <a:ext cx="5338916" cy="489889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C62237C-68AB-4F90-B171-5A6FD22637EE}"/>
                </a:ext>
              </a:extLst>
            </p:cNvPr>
            <p:cNvCxnSpPr>
              <a:cxnSpLocks/>
            </p:cNvCxnSpPr>
            <p:nvPr/>
          </p:nvCxnSpPr>
          <p:spPr>
            <a:xfrm>
              <a:off x="9088135" y="2320594"/>
              <a:ext cx="0" cy="39622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276E00C-2507-4541-9B10-5ED73156F47D}"/>
                </a:ext>
              </a:extLst>
            </p:cNvPr>
            <p:cNvSpPr/>
            <p:nvPr/>
          </p:nvSpPr>
          <p:spPr>
            <a:xfrm>
              <a:off x="6708566" y="2559634"/>
              <a:ext cx="2362294" cy="33686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/>
                <a:t>x = 10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def </a:t>
              </a:r>
              <a:r>
                <a:rPr lang="en-US" altLang="ko-KR" sz="1600" dirty="0" err="1"/>
                <a:t>addx</a:t>
              </a:r>
              <a:r>
                <a:rPr lang="en-US" altLang="ko-KR" sz="1600" dirty="0"/>
                <a:t>() :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x +=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   return x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result = </a:t>
              </a:r>
              <a:r>
                <a:rPr lang="en-US" altLang="ko-KR" sz="1600" dirty="0" err="1"/>
                <a:t>addx</a:t>
              </a:r>
              <a:r>
                <a:rPr lang="en-US" altLang="ko-KR" sz="1600" dirty="0"/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print(“result : “, result)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5034B87-9F08-4EF7-B3A9-E656C00A45D8}"/>
                </a:ext>
              </a:extLst>
            </p:cNvPr>
            <p:cNvSpPr/>
            <p:nvPr/>
          </p:nvSpPr>
          <p:spPr>
            <a:xfrm>
              <a:off x="9199110" y="2233232"/>
              <a:ext cx="2511707" cy="4103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400" dirty="0">
                  <a:solidFill>
                    <a:srgbClr val="C00000"/>
                  </a:solidFill>
                </a:rPr>
                <a:t>Traceback (most recent call last):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400" dirty="0">
                  <a:solidFill>
                    <a:srgbClr val="C00000"/>
                  </a:solidFill>
                </a:rPr>
                <a:t>  File "C:\Users\kkyy0\OneDrive\</a:t>
              </a:r>
              <a:r>
                <a:rPr lang="ko-KR" altLang="en-US" sz="1400" dirty="0">
                  <a:solidFill>
                    <a:srgbClr val="C00000"/>
                  </a:solidFill>
                </a:rPr>
                <a:t>바탕 화면</a:t>
              </a:r>
              <a:r>
                <a:rPr lang="en-US" altLang="ko-KR" sz="1400" dirty="0">
                  <a:solidFill>
                    <a:srgbClr val="C00000"/>
                  </a:solidFill>
                </a:rPr>
                <a:t>\test.py", line 8, in &lt;module&gt;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400" dirty="0">
                  <a:solidFill>
                    <a:srgbClr val="C00000"/>
                  </a:solidFill>
                </a:rPr>
                <a:t>    result = 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addx</a:t>
              </a:r>
              <a:r>
                <a:rPr lang="en-US" altLang="ko-KR" sz="1400" dirty="0">
                  <a:solidFill>
                    <a:srgbClr val="C00000"/>
                  </a:solidFill>
                </a:rPr>
                <a:t>()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400" dirty="0">
                  <a:solidFill>
                    <a:srgbClr val="C00000"/>
                  </a:solidFill>
                </a:rPr>
                <a:t>  File "C:\Users\kkyy0\OneDrive\</a:t>
              </a:r>
              <a:r>
                <a:rPr lang="ko-KR" altLang="en-US" sz="1400" dirty="0">
                  <a:solidFill>
                    <a:srgbClr val="C00000"/>
                  </a:solidFill>
                </a:rPr>
                <a:t>바탕 화면</a:t>
              </a:r>
              <a:r>
                <a:rPr lang="en-US" altLang="ko-KR" sz="1400" dirty="0">
                  <a:solidFill>
                    <a:srgbClr val="C00000"/>
                  </a:solidFill>
                </a:rPr>
                <a:t>\test.py", line 4, in 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addx</a:t>
              </a:r>
              <a:endParaRPr lang="en-US" altLang="ko-KR" sz="1400" dirty="0">
                <a:solidFill>
                  <a:srgbClr val="C00000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1400" dirty="0">
                  <a:solidFill>
                    <a:srgbClr val="C00000"/>
                  </a:solidFill>
                </a:rPr>
                <a:t>    x += 1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400" dirty="0" err="1">
                  <a:solidFill>
                    <a:srgbClr val="C00000"/>
                  </a:solidFill>
                </a:rPr>
                <a:t>UnboundLocalError</a:t>
              </a:r>
              <a:r>
                <a:rPr lang="en-US" altLang="ko-KR" sz="1400" dirty="0">
                  <a:solidFill>
                    <a:srgbClr val="C00000"/>
                  </a:solidFill>
                </a:rPr>
                <a:t>: local variable 'x' referenced before assignment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2E9D861-BB32-4C4F-B839-2299F2804830}"/>
              </a:ext>
            </a:extLst>
          </p:cNvPr>
          <p:cNvSpPr txBox="1"/>
          <p:nvPr/>
        </p:nvSpPr>
        <p:spPr>
          <a:xfrm>
            <a:off x="8505957" y="142187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전역변수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735FBEA-3628-4AA2-96FB-33EDB9E6C73A}"/>
              </a:ext>
            </a:extLst>
          </p:cNvPr>
          <p:cNvSpPr/>
          <p:nvPr/>
        </p:nvSpPr>
        <p:spPr>
          <a:xfrm>
            <a:off x="6738160" y="2637140"/>
            <a:ext cx="915072" cy="315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DB553B-F135-460D-AC98-9C73D46C63C2}"/>
              </a:ext>
            </a:extLst>
          </p:cNvPr>
          <p:cNvSpPr txBox="1"/>
          <p:nvPr/>
        </p:nvSpPr>
        <p:spPr>
          <a:xfrm>
            <a:off x="7367628" y="1870035"/>
            <a:ext cx="86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CODE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386206-16F1-4A3C-9B28-20CCC17212F6}"/>
              </a:ext>
            </a:extLst>
          </p:cNvPr>
          <p:cNvSpPr txBox="1"/>
          <p:nvPr/>
        </p:nvSpPr>
        <p:spPr>
          <a:xfrm>
            <a:off x="9328914" y="1870035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INPUT &amp; OUTPUT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9F1CC8E-D299-4F3B-B410-0BEE2FFB6595}"/>
              </a:ext>
            </a:extLst>
          </p:cNvPr>
          <p:cNvSpPr/>
          <p:nvPr/>
        </p:nvSpPr>
        <p:spPr>
          <a:xfrm>
            <a:off x="7011845" y="3667393"/>
            <a:ext cx="1994910" cy="11929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global x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x += 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return x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F90F6C-876C-47EE-9191-C9C4A59DD144}"/>
              </a:ext>
            </a:extLst>
          </p:cNvPr>
          <p:cNvSpPr/>
          <p:nvPr/>
        </p:nvSpPr>
        <p:spPr>
          <a:xfrm>
            <a:off x="9211427" y="2260142"/>
            <a:ext cx="2435286" cy="40572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ko-KR" sz="14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900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result : 11</a:t>
            </a:r>
          </a:p>
          <a:p>
            <a:pPr>
              <a:lnSpc>
                <a:spcPct val="125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endParaRPr lang="en-US" altLang="ko-KR" sz="14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ko-KR" sz="14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ko-KR" sz="14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ko-KR" sz="14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ko-KR" sz="14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1400" dirty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125000"/>
              </a:lnSpc>
            </a:pPr>
            <a:endParaRPr lang="en-US" altLang="ko-KR" sz="14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ko-KR" sz="14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ko-KR" sz="14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ko-KR" sz="14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ko-KR" sz="14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5D1CED-BBCF-4845-B739-9B2BB8733246}"/>
              </a:ext>
            </a:extLst>
          </p:cNvPr>
          <p:cNvSpPr txBox="1"/>
          <p:nvPr/>
        </p:nvSpPr>
        <p:spPr>
          <a:xfrm>
            <a:off x="2403505" y="142187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지역변수</a:t>
            </a:r>
          </a:p>
        </p:txBody>
      </p:sp>
    </p:spTree>
    <p:extLst>
      <p:ext uri="{BB962C8B-B14F-4D97-AF65-F5344CB8AC3E}">
        <p14:creationId xmlns:p14="http://schemas.microsoft.com/office/powerpoint/2010/main" val="401589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59E298-8748-48A1-B3B6-E536863FEF9C}"/>
              </a:ext>
            </a:extLst>
          </p:cNvPr>
          <p:cNvSpPr txBox="1"/>
          <p:nvPr/>
        </p:nvSpPr>
        <p:spPr>
          <a:xfrm>
            <a:off x="196213" y="175349"/>
            <a:ext cx="8802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전역변수와 </a:t>
            </a:r>
            <a:r>
              <a:rPr lang="ko-KR" altLang="en-US" sz="4400">
                <a:solidFill>
                  <a:schemeClr val="bg1"/>
                </a:solidFill>
              </a:rPr>
              <a:t>지역변수를 나눈 이유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CDC8ECA-0E2B-41E1-BA4C-1F9924D747E0}"/>
              </a:ext>
            </a:extLst>
          </p:cNvPr>
          <p:cNvGrpSpPr/>
          <p:nvPr/>
        </p:nvGrpSpPr>
        <p:grpSpPr>
          <a:xfrm>
            <a:off x="3564300" y="1327219"/>
            <a:ext cx="5063399" cy="1631216"/>
            <a:chOff x="684259" y="2817059"/>
            <a:chExt cx="5063399" cy="163121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DB3A7-D28D-4243-B6F3-7E7657C6FE72}"/>
                </a:ext>
              </a:extLst>
            </p:cNvPr>
            <p:cNvSpPr txBox="1"/>
            <p:nvPr/>
          </p:nvSpPr>
          <p:spPr>
            <a:xfrm>
              <a:off x="1348299" y="2817059"/>
              <a:ext cx="37353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rgbClr val="9C7A5E"/>
                  </a:solidFill>
                </a:rPr>
                <a:t>“</a:t>
              </a:r>
              <a:r>
                <a:rPr lang="ko-KR" altLang="en-US" sz="5400" dirty="0">
                  <a:solidFill>
                    <a:srgbClr val="9C7A5E"/>
                  </a:solidFill>
                </a:rPr>
                <a:t>외부 접근</a:t>
              </a:r>
              <a:r>
                <a:rPr lang="en-US" altLang="ko-KR" sz="5400" dirty="0">
                  <a:solidFill>
                    <a:srgbClr val="9C7A5E"/>
                  </a:solidFill>
                </a:rPr>
                <a:t>”</a:t>
              </a:r>
              <a:endParaRPr lang="ko-KR" altLang="en-US" sz="5400" dirty="0">
                <a:solidFill>
                  <a:srgbClr val="9C7A5E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0AFB20-08F8-48DD-B71A-1C0ACD6C7A15}"/>
                </a:ext>
              </a:extLst>
            </p:cNvPr>
            <p:cNvSpPr txBox="1"/>
            <p:nvPr/>
          </p:nvSpPr>
          <p:spPr>
            <a:xfrm>
              <a:off x="684259" y="3740389"/>
              <a:ext cx="506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</a:rPr>
                <a:t>함수 내에서 선언된 변수와 구현 내용을</a:t>
              </a:r>
              <a:endParaRPr lang="en-US" altLang="ko-KR" sz="2000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</a:rPr>
                <a:t>외부에서 만지지 못하도록 하기 위해</a:t>
              </a:r>
              <a:endParaRPr lang="en-US" altLang="ko-KR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3B8200C-447C-44F1-AFC2-BDFB7E652BBC}"/>
              </a:ext>
            </a:extLst>
          </p:cNvPr>
          <p:cNvGrpSpPr/>
          <p:nvPr/>
        </p:nvGrpSpPr>
        <p:grpSpPr>
          <a:xfrm>
            <a:off x="2403842" y="2958435"/>
            <a:ext cx="7384314" cy="3698180"/>
            <a:chOff x="2168997" y="2896023"/>
            <a:chExt cx="7384314" cy="3698180"/>
          </a:xfrm>
        </p:grpSpPr>
        <p:sp>
          <p:nvSpPr>
            <p:cNvPr id="19" name="폭발: 8pt 18">
              <a:extLst>
                <a:ext uri="{FF2B5EF4-FFF2-40B4-BE49-F238E27FC236}">
                  <a16:creationId xmlns:a16="http://schemas.microsoft.com/office/drawing/2014/main" id="{C6287926-5390-4B7C-9186-792290D16046}"/>
                </a:ext>
              </a:extLst>
            </p:cNvPr>
            <p:cNvSpPr/>
            <p:nvPr/>
          </p:nvSpPr>
          <p:spPr>
            <a:xfrm>
              <a:off x="7563407" y="3568031"/>
              <a:ext cx="1989904" cy="1989904"/>
            </a:xfrm>
            <a:prstGeom prst="irregularSeal1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rgbClr val="FF0000"/>
                  </a:solidFill>
                </a:rPr>
                <a:t>충돌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0B4745C-F986-49A5-92C5-ADDDE65E6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997" y="3173879"/>
              <a:ext cx="3420324" cy="342032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8BF5AA-21CF-4170-89E5-DFBA822D6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567" y="3080689"/>
              <a:ext cx="1295266" cy="129526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EEEDC9B-1F4A-4DBD-BF60-71AE48E5B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45" y="4914076"/>
              <a:ext cx="1233409" cy="1233409"/>
            </a:xfrm>
            <a:prstGeom prst="rect">
              <a:avLst/>
            </a:prstGeom>
          </p:spPr>
        </p:pic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5E7123A4-10D2-4F87-A3CA-52B7F968EF29}"/>
                </a:ext>
              </a:extLst>
            </p:cNvPr>
            <p:cNvSpPr/>
            <p:nvPr/>
          </p:nvSpPr>
          <p:spPr>
            <a:xfrm rot="20036384">
              <a:off x="5336874" y="3851905"/>
              <a:ext cx="1013360" cy="47786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FD140D60-960B-4F00-8D82-950D9D48EA63}"/>
                </a:ext>
              </a:extLst>
            </p:cNvPr>
            <p:cNvSpPr/>
            <p:nvPr/>
          </p:nvSpPr>
          <p:spPr>
            <a:xfrm rot="1563616" flipV="1">
              <a:off x="5336874" y="5082341"/>
              <a:ext cx="1013360" cy="47786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223A02-4C9D-414F-8487-2BEEBA625618}"/>
                </a:ext>
              </a:extLst>
            </p:cNvPr>
            <p:cNvSpPr txBox="1"/>
            <p:nvPr/>
          </p:nvSpPr>
          <p:spPr>
            <a:xfrm>
              <a:off x="7695154" y="3568031"/>
              <a:ext cx="1697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</a:rPr>
                <a:t>변수 </a:t>
              </a:r>
              <a:r>
                <a:rPr lang="en-US" altLang="ko-KR" sz="2000" dirty="0">
                  <a:solidFill>
                    <a:schemeClr val="tx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CC9596-E211-4AF2-A3BF-1D843AF0B048}"/>
                </a:ext>
              </a:extLst>
            </p:cNvPr>
            <p:cNvSpPr txBox="1"/>
            <p:nvPr/>
          </p:nvSpPr>
          <p:spPr>
            <a:xfrm>
              <a:off x="7695154" y="5206271"/>
              <a:ext cx="1697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</a:rPr>
                <a:t>변수 </a:t>
              </a:r>
              <a:r>
                <a:rPr lang="en-US" altLang="ko-KR" sz="2000" dirty="0">
                  <a:solidFill>
                    <a:schemeClr val="tx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6A7F4D2-4ABA-4D49-A342-5B7C5637F07E}"/>
                </a:ext>
              </a:extLst>
            </p:cNvPr>
            <p:cNvSpPr/>
            <p:nvPr/>
          </p:nvSpPr>
          <p:spPr>
            <a:xfrm>
              <a:off x="2391513" y="2896023"/>
              <a:ext cx="514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</a:rPr>
                <a:t>EX)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923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모서리가 둥근 직사각형 12">
            <a:extLst>
              <a:ext uri="{FF2B5EF4-FFF2-40B4-BE49-F238E27FC236}">
                <a16:creationId xmlns:a16="http://schemas.microsoft.com/office/drawing/2014/main" id="{C5FD91CD-3900-4E28-915B-7F9D156A4134}"/>
              </a:ext>
            </a:extLst>
          </p:cNvPr>
          <p:cNvSpPr/>
          <p:nvPr/>
        </p:nvSpPr>
        <p:spPr>
          <a:xfrm>
            <a:off x="196214" y="1304521"/>
            <a:ext cx="11740413" cy="542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두 개의 정수를 입력하고 </a:t>
            </a:r>
            <a:r>
              <a:rPr lang="en-US" altLang="ko-KR" sz="1600" b="1" dirty="0" err="1">
                <a:solidFill>
                  <a:schemeClr val="tx1"/>
                </a:solidFill>
              </a:rPr>
              <a:t>tmp</a:t>
            </a:r>
            <a:r>
              <a:rPr lang="ko-KR" altLang="en-US" sz="1600" b="1" dirty="0">
                <a:solidFill>
                  <a:schemeClr val="tx1"/>
                </a:solidFill>
              </a:rPr>
              <a:t>를 이용하여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각 변수의 값을 </a:t>
            </a:r>
            <a:r>
              <a:rPr lang="en-US" altLang="ko-KR" sz="1600" b="1" dirty="0">
                <a:solidFill>
                  <a:schemeClr val="tx1"/>
                </a:solidFill>
              </a:rPr>
              <a:t>swap</a:t>
            </a:r>
            <a:r>
              <a:rPr lang="ko-KR" altLang="en-US" sz="1600" b="1" dirty="0">
                <a:solidFill>
                  <a:schemeClr val="tx1"/>
                </a:solidFill>
              </a:rPr>
              <a:t>하는 함수를 작성하라</a:t>
            </a:r>
            <a:r>
              <a:rPr lang="en-US" altLang="ko-KR" sz="1600" b="1" dirty="0">
                <a:solidFill>
                  <a:schemeClr val="tx1"/>
                </a:solidFill>
              </a:rPr>
              <a:t>. (</a:t>
            </a:r>
            <a:r>
              <a:rPr lang="ko-KR" altLang="en-US" sz="1600" b="1" dirty="0">
                <a:solidFill>
                  <a:schemeClr val="tx1"/>
                </a:solidFill>
              </a:rPr>
              <a:t>단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전역변수 사용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A99792-541D-410E-BADE-6E914232D102}"/>
              </a:ext>
            </a:extLst>
          </p:cNvPr>
          <p:cNvSpPr txBox="1"/>
          <p:nvPr/>
        </p:nvSpPr>
        <p:spPr>
          <a:xfrm>
            <a:off x="196214" y="175349"/>
            <a:ext cx="810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지역변수와 전역변수 사용하기 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D293895-E328-44E9-837B-99E054AE5FB5}"/>
              </a:ext>
            </a:extLst>
          </p:cNvPr>
          <p:cNvGrpSpPr/>
          <p:nvPr/>
        </p:nvGrpSpPr>
        <p:grpSpPr>
          <a:xfrm>
            <a:off x="1976882" y="2006578"/>
            <a:ext cx="8238236" cy="4676073"/>
            <a:chOff x="6448174" y="2000763"/>
            <a:chExt cx="5338916" cy="4678111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14FEF4A-FBAE-4169-9631-7A08C7244921}"/>
                </a:ext>
              </a:extLst>
            </p:cNvPr>
            <p:cNvSpPr/>
            <p:nvPr/>
          </p:nvSpPr>
          <p:spPr>
            <a:xfrm>
              <a:off x="6448174" y="2000763"/>
              <a:ext cx="5338916" cy="4678111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878FCDA-EE90-4A76-B2EF-F61B5ACEA17F}"/>
                </a:ext>
              </a:extLst>
            </p:cNvPr>
            <p:cNvCxnSpPr>
              <a:cxnSpLocks/>
            </p:cNvCxnSpPr>
            <p:nvPr/>
          </p:nvCxnSpPr>
          <p:spPr>
            <a:xfrm>
              <a:off x="9088135" y="2207343"/>
              <a:ext cx="0" cy="426494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B9AE7F6-999B-44A1-9436-8999A8332264}"/>
                </a:ext>
              </a:extLst>
            </p:cNvPr>
            <p:cNvSpPr/>
            <p:nvPr/>
          </p:nvSpPr>
          <p:spPr>
            <a:xfrm>
              <a:off x="6708566" y="2782511"/>
              <a:ext cx="2362294" cy="414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6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3C7A965-F75C-42FB-9B38-8761F41CA224}"/>
                </a:ext>
              </a:extLst>
            </p:cNvPr>
            <p:cNvSpPr/>
            <p:nvPr/>
          </p:nvSpPr>
          <p:spPr>
            <a:xfrm>
              <a:off x="9368138" y="2966664"/>
              <a:ext cx="1460060" cy="2746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2000" dirty="0">
                  <a:solidFill>
                    <a:srgbClr val="C00000"/>
                  </a:solidFill>
                </a:rPr>
                <a:t>***</a:t>
              </a:r>
              <a:r>
                <a:rPr lang="ko-KR" altLang="en-US" sz="2000" dirty="0">
                  <a:solidFill>
                    <a:srgbClr val="C00000"/>
                  </a:solidFill>
                </a:rPr>
                <a:t>변경 전</a:t>
              </a:r>
              <a:r>
                <a:rPr lang="en-US" altLang="ko-KR" sz="2000" dirty="0">
                  <a:solidFill>
                    <a:srgbClr val="C00000"/>
                  </a:solidFill>
                </a:rPr>
                <a:t>***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dirty="0">
                  <a:solidFill>
                    <a:srgbClr val="C00000"/>
                  </a:solidFill>
                </a:rPr>
                <a:t>a = </a:t>
              </a:r>
              <a:r>
                <a:rPr lang="en-US" altLang="ko-KR" sz="2000" dirty="0"/>
                <a:t>4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dirty="0">
                  <a:solidFill>
                    <a:srgbClr val="C00000"/>
                  </a:solidFill>
                </a:rPr>
                <a:t>b = </a:t>
              </a:r>
              <a:r>
                <a:rPr lang="en-US" altLang="ko-KR" sz="2000" dirty="0"/>
                <a:t>3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dirty="0">
                  <a:solidFill>
                    <a:srgbClr val="C00000"/>
                  </a:solidFill>
                </a:rPr>
                <a:t>***</a:t>
              </a:r>
              <a:r>
                <a:rPr lang="ko-KR" altLang="en-US" sz="2000" dirty="0">
                  <a:solidFill>
                    <a:srgbClr val="C00000"/>
                  </a:solidFill>
                </a:rPr>
                <a:t>변경 후</a:t>
              </a:r>
              <a:r>
                <a:rPr lang="en-US" altLang="ko-KR" sz="2000" dirty="0">
                  <a:solidFill>
                    <a:srgbClr val="C00000"/>
                  </a:solidFill>
                </a:rPr>
                <a:t>***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dirty="0">
                  <a:solidFill>
                    <a:srgbClr val="C00000"/>
                  </a:solidFill>
                </a:rPr>
                <a:t>a = 3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dirty="0">
                  <a:solidFill>
                    <a:srgbClr val="C00000"/>
                  </a:solidFill>
                </a:rPr>
                <a:t>b = 4</a:t>
              </a:r>
            </a:p>
            <a:p>
              <a:pPr>
                <a:lnSpc>
                  <a:spcPct val="125000"/>
                </a:lnSpc>
              </a:pPr>
              <a:endParaRPr lang="en-US" altLang="ko-KR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55F446E-DBDB-49F1-BD4D-F4EEC61C1AD6}"/>
              </a:ext>
            </a:extLst>
          </p:cNvPr>
          <p:cNvSpPr txBox="1"/>
          <p:nvPr/>
        </p:nvSpPr>
        <p:spPr>
          <a:xfrm>
            <a:off x="3564673" y="1823390"/>
            <a:ext cx="112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i="1" dirty="0">
                <a:solidFill>
                  <a:srgbClr val="C00000"/>
                </a:solidFill>
              </a:rPr>
              <a:t>CODE</a:t>
            </a:r>
            <a:endParaRPr lang="ko-KR" altLang="en-US" sz="2800" i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DD183A-CCA5-4175-9278-3489D93CD35A}"/>
              </a:ext>
            </a:extLst>
          </p:cNvPr>
          <p:cNvSpPr txBox="1"/>
          <p:nvPr/>
        </p:nvSpPr>
        <p:spPr>
          <a:xfrm>
            <a:off x="6572118" y="1823390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i="1" dirty="0">
                <a:solidFill>
                  <a:srgbClr val="C00000"/>
                </a:solidFill>
              </a:rPr>
              <a:t>INPUT &amp; OUTPUT</a:t>
            </a:r>
            <a:endParaRPr lang="ko-KR" altLang="en-US" sz="2800" i="1" dirty="0">
              <a:solidFill>
                <a:srgbClr val="C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98E13B-248F-4343-92AB-E07A099BE6D1}"/>
              </a:ext>
            </a:extLst>
          </p:cNvPr>
          <p:cNvSpPr/>
          <p:nvPr/>
        </p:nvSpPr>
        <p:spPr>
          <a:xfrm>
            <a:off x="2378680" y="221306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err="1"/>
              <a:t>def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swap</a:t>
            </a:r>
            <a:r>
              <a:rPr lang="ko-KR" altLang="en-US" sz="1600" dirty="0"/>
              <a:t>():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global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endParaRPr lang="ko-KR" altLang="en-US" sz="1600" dirty="0"/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global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tmp</a:t>
            </a:r>
            <a:r>
              <a:rPr lang="ko-KR" altLang="en-US" sz="1600" dirty="0"/>
              <a:t>=</a:t>
            </a:r>
            <a:r>
              <a:rPr lang="ko-KR" altLang="en-US" sz="1600" dirty="0" err="1"/>
              <a:t>a</a:t>
            </a:r>
            <a:endParaRPr lang="ko-KR" altLang="en-US" sz="1600" dirty="0"/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=</a:t>
            </a:r>
            <a:r>
              <a:rPr lang="ko-KR" altLang="en-US" sz="1600" dirty="0" err="1"/>
              <a:t>b</a:t>
            </a:r>
            <a:endParaRPr lang="ko-KR" altLang="en-US" sz="1600" dirty="0"/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=</a:t>
            </a:r>
            <a:r>
              <a:rPr lang="ko-KR" altLang="en-US" sz="1600" dirty="0" err="1"/>
              <a:t>tmp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("***변경 후***")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%</a:t>
            </a:r>
            <a:r>
              <a:rPr lang="ko-KR" altLang="en-US" sz="1600" dirty="0" err="1"/>
              <a:t>d</a:t>
            </a:r>
            <a:r>
              <a:rPr lang="ko-KR" altLang="en-US" sz="1600" dirty="0"/>
              <a:t>" %</a:t>
            </a:r>
            <a:r>
              <a:rPr lang="ko-KR" altLang="en-US" sz="1600" dirty="0" err="1"/>
              <a:t>a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%</a:t>
            </a:r>
            <a:r>
              <a:rPr lang="ko-KR" altLang="en-US" sz="1600" dirty="0" err="1"/>
              <a:t>d</a:t>
            </a:r>
            <a:r>
              <a:rPr lang="ko-KR" altLang="en-US" sz="1600" dirty="0"/>
              <a:t>" %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("***변경 전***")</a:t>
            </a:r>
          </a:p>
          <a:p>
            <a:r>
              <a:rPr lang="ko-KR" altLang="en-US" sz="1600" dirty="0" err="1"/>
              <a:t>a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input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"))</a:t>
            </a:r>
          </a:p>
          <a:p>
            <a:r>
              <a:rPr lang="ko-KR" altLang="en-US" sz="1600" dirty="0" err="1"/>
              <a:t>b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input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"))</a:t>
            </a:r>
          </a:p>
          <a:p>
            <a:r>
              <a:rPr lang="ko-KR" altLang="en-US" sz="1600" dirty="0" err="1"/>
              <a:t>swap</a:t>
            </a:r>
            <a:r>
              <a:rPr lang="ko-KR" altLang="en-US" sz="1600" dirty="0"/>
              <a:t>()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FA1A3A0-8221-4476-AC65-212C5E214166}"/>
              </a:ext>
            </a:extLst>
          </p:cNvPr>
          <p:cNvGrpSpPr/>
          <p:nvPr/>
        </p:nvGrpSpPr>
        <p:grpSpPr>
          <a:xfrm>
            <a:off x="2378682" y="2506627"/>
            <a:ext cx="3500564" cy="3046852"/>
            <a:chOff x="4009815" y="802765"/>
            <a:chExt cx="3042985" cy="196102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76AD3C-D1BF-4247-9C04-A6B51C2338F6}"/>
                </a:ext>
              </a:extLst>
            </p:cNvPr>
            <p:cNvSpPr/>
            <p:nvPr/>
          </p:nvSpPr>
          <p:spPr>
            <a:xfrm>
              <a:off x="4009815" y="802765"/>
              <a:ext cx="3042985" cy="1961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Picture 2" descr="ë¬¼ìíì ëí ì´ë¯¸ì§ ê²ìê²°ê³¼">
              <a:extLst>
                <a:ext uri="{FF2B5EF4-FFF2-40B4-BE49-F238E27FC236}">
                  <a16:creationId xmlns:a16="http://schemas.microsoft.com/office/drawing/2014/main" id="{485B2F69-CE76-46EA-84C1-87DE2BDC5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063" y="1250329"/>
              <a:ext cx="906486" cy="98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99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8785C-2A84-4108-AB34-0A86C3AE09FA}"/>
              </a:ext>
            </a:extLst>
          </p:cNvPr>
          <p:cNvSpPr txBox="1"/>
          <p:nvPr/>
        </p:nvSpPr>
        <p:spPr>
          <a:xfrm>
            <a:off x="3705726" y="2105561"/>
            <a:ext cx="478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9D7D61"/>
                </a:solidFill>
              </a:rPr>
              <a:t>연습문제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670B1-BA56-4BFC-B49D-E08D10514756}"/>
              </a:ext>
            </a:extLst>
          </p:cNvPr>
          <p:cNvSpPr txBox="1"/>
          <p:nvPr/>
        </p:nvSpPr>
        <p:spPr>
          <a:xfrm>
            <a:off x="4632425" y="3595419"/>
            <a:ext cx="2927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Practice Problem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26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12">
            <a:extLst>
              <a:ext uri="{FF2B5EF4-FFF2-40B4-BE49-F238E27FC236}">
                <a16:creationId xmlns:a16="http://schemas.microsoft.com/office/drawing/2014/main" id="{4E7DBA60-2562-4C4A-8682-99728C3A772E}"/>
              </a:ext>
            </a:extLst>
          </p:cNvPr>
          <p:cNvSpPr/>
          <p:nvPr/>
        </p:nvSpPr>
        <p:spPr>
          <a:xfrm>
            <a:off x="337583" y="525374"/>
            <a:ext cx="11517279" cy="728498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정수를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전달 받아 양수이면 </a:t>
            </a:r>
            <a:r>
              <a:rPr lang="en-US" altLang="ko-KR" sz="1400" b="1" dirty="0">
                <a:solidFill>
                  <a:schemeClr val="tx1"/>
                </a:solidFill>
              </a:rPr>
              <a:t>1 </a:t>
            </a:r>
            <a:r>
              <a:rPr lang="ko-KR" altLang="en-US" sz="1400" b="1" dirty="0">
                <a:solidFill>
                  <a:schemeClr val="tx1"/>
                </a:solidFill>
              </a:rPr>
              <a:t>증가시키고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음수이면 </a:t>
            </a:r>
            <a:r>
              <a:rPr lang="en-US" altLang="ko-KR" sz="1400" b="1" dirty="0">
                <a:solidFill>
                  <a:schemeClr val="tx1"/>
                </a:solidFill>
              </a:rPr>
              <a:t>1 </a:t>
            </a:r>
            <a:r>
              <a:rPr lang="ko-KR" altLang="en-US" sz="1400" b="1" dirty="0">
                <a:solidFill>
                  <a:schemeClr val="tx1"/>
                </a:solidFill>
              </a:rPr>
              <a:t>감소시켜 반환하는 함수 </a:t>
            </a:r>
            <a:r>
              <a:rPr lang="en-US" altLang="ko-KR" sz="1400" b="1" dirty="0">
                <a:solidFill>
                  <a:schemeClr val="tx1"/>
                </a:solidFill>
              </a:rPr>
              <a:t>enlarge</a:t>
            </a:r>
            <a:r>
              <a:rPr lang="ko-KR" altLang="en-US" sz="1400" b="1" dirty="0">
                <a:solidFill>
                  <a:schemeClr val="tx1"/>
                </a:solidFill>
              </a:rPr>
              <a:t>를 구현한다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모서리가 둥근 직사각형 22">
            <a:extLst>
              <a:ext uri="{FF2B5EF4-FFF2-40B4-BE49-F238E27FC236}">
                <a16:creationId xmlns:a16="http://schemas.microsoft.com/office/drawing/2014/main" id="{99CB0433-4771-44B6-A9F0-4C1BD36C3F38}"/>
              </a:ext>
            </a:extLst>
          </p:cNvPr>
          <p:cNvSpPr/>
          <p:nvPr/>
        </p:nvSpPr>
        <p:spPr>
          <a:xfrm>
            <a:off x="337583" y="1793918"/>
            <a:ext cx="11517279" cy="728498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리스트</a:t>
            </a:r>
            <a:r>
              <a:rPr lang="en-US" altLang="ko-KR" sz="1400" b="1" dirty="0">
                <a:solidFill>
                  <a:schemeClr val="tx1"/>
                </a:solidFill>
              </a:rPr>
              <a:t>[4,6,7,2,3,5,1]</a:t>
            </a:r>
            <a:r>
              <a:rPr lang="ko-KR" altLang="en-US" sz="1400" b="1" dirty="0">
                <a:solidFill>
                  <a:schemeClr val="tx1"/>
                </a:solidFill>
              </a:rPr>
              <a:t>를 전달 받아 가장 큰 값과 작은 값의 차를 출력하는 함수 </a:t>
            </a:r>
            <a:r>
              <a:rPr lang="en-US" altLang="ko-KR" sz="1400" b="1" dirty="0" err="1">
                <a:solidFill>
                  <a:schemeClr val="tx1"/>
                </a:solidFill>
              </a:rPr>
              <a:t>sub_minmax</a:t>
            </a:r>
            <a:r>
              <a:rPr lang="ko-KR" altLang="en-US" sz="1400" b="1" dirty="0">
                <a:solidFill>
                  <a:schemeClr val="tx1"/>
                </a:solidFill>
              </a:rPr>
              <a:t>를 구현한다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단</a:t>
            </a:r>
            <a:r>
              <a:rPr lang="en-US" altLang="ko-KR" sz="1400" b="1" dirty="0">
                <a:solidFill>
                  <a:schemeClr val="tx1"/>
                </a:solidFill>
              </a:rPr>
              <a:t>, min/max</a:t>
            </a:r>
            <a:r>
              <a:rPr lang="ko-KR" altLang="en-US" sz="1400" b="1" dirty="0">
                <a:solidFill>
                  <a:schemeClr val="tx1"/>
                </a:solidFill>
              </a:rPr>
              <a:t> 메소드 사용 금지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76E7C423-3700-4E51-BE23-C0DF223ACBE4}"/>
              </a:ext>
            </a:extLst>
          </p:cNvPr>
          <p:cNvSpPr/>
          <p:nvPr/>
        </p:nvSpPr>
        <p:spPr>
          <a:xfrm>
            <a:off x="338029" y="3062462"/>
            <a:ext cx="11516833" cy="724619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리스트 </a:t>
            </a:r>
            <a:r>
              <a:rPr lang="en-US" altLang="ko-KR" sz="1400" b="1" dirty="0">
                <a:solidFill>
                  <a:schemeClr val="tx1"/>
                </a:solidFill>
              </a:rPr>
              <a:t>[1,8,7,4,2,5,3,6]</a:t>
            </a:r>
            <a:r>
              <a:rPr lang="ko-KR" altLang="en-US" sz="1400" b="1" dirty="0">
                <a:solidFill>
                  <a:schemeClr val="tx1"/>
                </a:solidFill>
              </a:rPr>
              <a:t>을 내림차순으로 출력하는 함수 </a:t>
            </a:r>
            <a:r>
              <a:rPr lang="en-US" altLang="ko-KR" sz="1400" b="1" dirty="0">
                <a:solidFill>
                  <a:schemeClr val="tx1"/>
                </a:solidFill>
              </a:rPr>
              <a:t>descend</a:t>
            </a:r>
            <a:r>
              <a:rPr lang="ko-KR" altLang="en-US" sz="1400" b="1" dirty="0">
                <a:solidFill>
                  <a:schemeClr val="tx1"/>
                </a:solidFill>
              </a:rPr>
              <a:t>를 구현한다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21E9F8F1-9D37-4ACB-8205-ACBFBC2B6A22}"/>
              </a:ext>
            </a:extLst>
          </p:cNvPr>
          <p:cNvSpPr/>
          <p:nvPr/>
        </p:nvSpPr>
        <p:spPr>
          <a:xfrm>
            <a:off x="337583" y="4327127"/>
            <a:ext cx="11516833" cy="724619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r>
              <a:rPr lang="ko-KR" altLang="en-US" sz="1400" b="1" dirty="0">
                <a:solidFill>
                  <a:schemeClr val="tx1"/>
                </a:solidFill>
              </a:rPr>
              <a:t>개의 정수를 전달받아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구구단을 구현한다</a:t>
            </a:r>
            <a:r>
              <a:rPr lang="en-US" altLang="ko-KR" sz="1400" b="1" dirty="0">
                <a:solidFill>
                  <a:schemeClr val="tx1"/>
                </a:solidFill>
              </a:rPr>
              <a:t>. (</a:t>
            </a:r>
            <a:r>
              <a:rPr lang="ko-KR" altLang="en-US" sz="1400" b="1" dirty="0">
                <a:solidFill>
                  <a:schemeClr val="tx1"/>
                </a:solidFill>
              </a:rPr>
              <a:t>함수 사용할 것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(6, 13 </a:t>
            </a:r>
            <a:r>
              <a:rPr lang="ko-KR" altLang="en-US" sz="1400" b="1" dirty="0">
                <a:solidFill>
                  <a:schemeClr val="tx1"/>
                </a:solidFill>
              </a:rPr>
              <a:t>입력 </a:t>
            </a:r>
            <a:r>
              <a:rPr lang="en-US" altLang="ko-KR" sz="1400" b="1" dirty="0">
                <a:solidFill>
                  <a:schemeClr val="tx1"/>
                </a:solidFill>
              </a:rPr>
              <a:t>-&gt; 2x6=12~2x13=26 /3x6=18~3x13=39/ ... /9x6=54~9x13=117</a:t>
            </a:r>
            <a:r>
              <a:rPr lang="ko-KR" altLang="en-US" sz="1400" b="1" dirty="0">
                <a:solidFill>
                  <a:schemeClr val="tx1"/>
                </a:solidFill>
              </a:rPr>
              <a:t>까지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644354-6A3D-4EA3-9310-7F5E377BD43B}"/>
              </a:ext>
            </a:extLst>
          </p:cNvPr>
          <p:cNvSpPr/>
          <p:nvPr/>
        </p:nvSpPr>
        <p:spPr>
          <a:xfrm>
            <a:off x="0" y="0"/>
            <a:ext cx="12192000" cy="173164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2CD676-B971-484B-B996-7E4A8288C82A}"/>
              </a:ext>
            </a:extLst>
          </p:cNvPr>
          <p:cNvSpPr/>
          <p:nvPr/>
        </p:nvSpPr>
        <p:spPr>
          <a:xfrm>
            <a:off x="0" y="6687648"/>
            <a:ext cx="12192000" cy="173164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05473E6D-30E5-4ED8-8FF8-8029D0DD5E55}"/>
              </a:ext>
            </a:extLst>
          </p:cNvPr>
          <p:cNvSpPr/>
          <p:nvPr/>
        </p:nvSpPr>
        <p:spPr>
          <a:xfrm>
            <a:off x="337583" y="5591792"/>
            <a:ext cx="11516833" cy="890895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정수 하나를 입력하여</a:t>
            </a:r>
            <a:r>
              <a:rPr lang="en-US" altLang="ko-KR" sz="1400" b="1" dirty="0">
                <a:solidFill>
                  <a:schemeClr val="tx1"/>
                </a:solidFill>
              </a:rPr>
              <a:t>, 1</a:t>
            </a:r>
            <a:r>
              <a:rPr lang="ko-KR" altLang="en-US" sz="1400" b="1" dirty="0">
                <a:solidFill>
                  <a:schemeClr val="tx1"/>
                </a:solidFill>
              </a:rPr>
              <a:t>부터 입력 받은 정수까지의 숫자 중에서 각 숫자의 약수를 구한 후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약수들의 합을 출력하도록 구현한다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단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함수를 </a:t>
            </a: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r>
              <a:rPr lang="ko-KR" altLang="en-US" sz="1400" b="1" dirty="0">
                <a:solidFill>
                  <a:schemeClr val="tx1"/>
                </a:solidFill>
              </a:rPr>
              <a:t>개 이상 사용할 것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1852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DADE32-CDB2-4B76-96EA-E6B98F52EA46}"/>
              </a:ext>
            </a:extLst>
          </p:cNvPr>
          <p:cNvSpPr/>
          <p:nvPr/>
        </p:nvSpPr>
        <p:spPr>
          <a:xfrm>
            <a:off x="0" y="0"/>
            <a:ext cx="12192000" cy="173164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5EFA0D-56AB-4673-8ECA-897EA337D1AF}"/>
              </a:ext>
            </a:extLst>
          </p:cNvPr>
          <p:cNvSpPr/>
          <p:nvPr/>
        </p:nvSpPr>
        <p:spPr>
          <a:xfrm>
            <a:off x="0" y="6687648"/>
            <a:ext cx="12192000" cy="173164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56E52F-0211-4FD0-940D-91728BB915D0}"/>
              </a:ext>
            </a:extLst>
          </p:cNvPr>
          <p:cNvGrpSpPr/>
          <p:nvPr/>
        </p:nvGrpSpPr>
        <p:grpSpPr>
          <a:xfrm>
            <a:off x="337583" y="275104"/>
            <a:ext cx="5376649" cy="6205851"/>
            <a:chOff x="337583" y="275104"/>
            <a:chExt cx="5376649" cy="6205851"/>
          </a:xfrm>
        </p:grpSpPr>
        <p:sp>
          <p:nvSpPr>
            <p:cNvPr id="8" name="모서리가 둥근 직사각형 22">
              <a:extLst>
                <a:ext uri="{FF2B5EF4-FFF2-40B4-BE49-F238E27FC236}">
                  <a16:creationId xmlns:a16="http://schemas.microsoft.com/office/drawing/2014/main" id="{9E34F0F2-947F-4FC1-AA78-1441F9965405}"/>
                </a:ext>
              </a:extLst>
            </p:cNvPr>
            <p:cNvSpPr/>
            <p:nvPr/>
          </p:nvSpPr>
          <p:spPr>
            <a:xfrm>
              <a:off x="337583" y="275104"/>
              <a:ext cx="5376649" cy="1205012"/>
            </a:xfrm>
            <a:prstGeom prst="round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랜덤 개수만큼 값을 전달 받아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소수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약수가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과 자기자신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2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개로 이루어진 숫자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. [ex] 2,3,5,7…)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를 출력하는 함수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prime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을 구현한다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.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 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3E3E0F9-6ECE-4CC7-ADDA-5A51CF69BCD7}"/>
                </a:ext>
              </a:extLst>
            </p:cNvPr>
            <p:cNvSpPr/>
            <p:nvPr/>
          </p:nvSpPr>
          <p:spPr>
            <a:xfrm>
              <a:off x="375316" y="1582057"/>
              <a:ext cx="5338916" cy="489889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0C9749-F7C9-46DE-BB5D-A43357618CC8}"/>
                </a:ext>
              </a:extLst>
            </p:cNvPr>
            <p:cNvSpPr txBox="1"/>
            <p:nvPr/>
          </p:nvSpPr>
          <p:spPr>
            <a:xfrm>
              <a:off x="1484090" y="1808480"/>
              <a:ext cx="31213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i="1" dirty="0">
                  <a:solidFill>
                    <a:srgbClr val="C00000"/>
                  </a:solidFill>
                </a:rPr>
                <a:t>INPUT &amp; OUTPUT</a:t>
              </a:r>
              <a:endParaRPr lang="ko-KR" altLang="en-US" sz="2800" i="1" dirty="0">
                <a:solidFill>
                  <a:srgbClr val="C00000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9F0AB2-A804-4378-B9D2-456068381074}"/>
                </a:ext>
              </a:extLst>
            </p:cNvPr>
            <p:cNvGrpSpPr/>
            <p:nvPr/>
          </p:nvGrpSpPr>
          <p:grpSpPr>
            <a:xfrm>
              <a:off x="602117" y="2882155"/>
              <a:ext cx="3782045" cy="967381"/>
              <a:chOff x="602117" y="2330863"/>
              <a:chExt cx="3782045" cy="967381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DDC2AD2-48E5-4566-A661-74F5A3E657BE}"/>
                  </a:ext>
                </a:extLst>
              </p:cNvPr>
              <p:cNvSpPr/>
              <p:nvPr/>
            </p:nvSpPr>
            <p:spPr>
              <a:xfrm>
                <a:off x="1667652" y="2330863"/>
                <a:ext cx="2716510" cy="967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ko-KR" sz="2400" dirty="0"/>
                  <a:t>prime(2,7,5)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ko-KR" sz="2400" dirty="0">
                    <a:solidFill>
                      <a:srgbClr val="C00000"/>
                    </a:solidFill>
                  </a:rPr>
                  <a:t>[2,7]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F0ACFF-FB14-47FA-9ED0-31C833A2C8E4}"/>
                  </a:ext>
                </a:extLst>
              </p:cNvPr>
              <p:cNvSpPr txBox="1"/>
              <p:nvPr/>
            </p:nvSpPr>
            <p:spPr>
              <a:xfrm>
                <a:off x="602117" y="2445222"/>
                <a:ext cx="88197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Case 1</a:t>
                </a:r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5B72660-664F-4BD8-AF1F-8AB852071AAF}"/>
                </a:ext>
              </a:extLst>
            </p:cNvPr>
            <p:cNvGrpSpPr/>
            <p:nvPr/>
          </p:nvGrpSpPr>
          <p:grpSpPr>
            <a:xfrm>
              <a:off x="602117" y="4523763"/>
              <a:ext cx="3782045" cy="967381"/>
              <a:chOff x="602117" y="2330863"/>
              <a:chExt cx="3782045" cy="967381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87E3F99-9B46-4B30-B0BE-11DE7AA1677C}"/>
                  </a:ext>
                </a:extLst>
              </p:cNvPr>
              <p:cNvSpPr/>
              <p:nvPr/>
            </p:nvSpPr>
            <p:spPr>
              <a:xfrm>
                <a:off x="1667652" y="2330863"/>
                <a:ext cx="2716510" cy="967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ko-KR" sz="2400" dirty="0"/>
                  <a:t>prime(1,3,5,7,9)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ko-KR" sz="2400" dirty="0">
                    <a:solidFill>
                      <a:srgbClr val="C00000"/>
                    </a:solidFill>
                  </a:rPr>
                  <a:t>[3,5,7]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3669DC-EEC9-4A45-A7E5-502B386F03CF}"/>
                  </a:ext>
                </a:extLst>
              </p:cNvPr>
              <p:cNvSpPr txBox="1"/>
              <p:nvPr/>
            </p:nvSpPr>
            <p:spPr>
              <a:xfrm>
                <a:off x="602117" y="2445222"/>
                <a:ext cx="88197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Case 2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2">
            <a:extLst>
              <a:ext uri="{FF2B5EF4-FFF2-40B4-BE49-F238E27FC236}">
                <a16:creationId xmlns:a16="http://schemas.microsoft.com/office/drawing/2014/main" id="{A2B045AB-49F5-4659-96B9-46B816BB880F}"/>
              </a:ext>
            </a:extLst>
          </p:cNvPr>
          <p:cNvSpPr/>
          <p:nvPr/>
        </p:nvSpPr>
        <p:spPr>
          <a:xfrm>
            <a:off x="6383541" y="275104"/>
            <a:ext cx="5376649" cy="1205012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정수를 입력하여 다이아몬드를 만들어라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단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함수 사용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E97EEE7-53C1-4D4B-98BE-69E0A185DB93}"/>
              </a:ext>
            </a:extLst>
          </p:cNvPr>
          <p:cNvSpPr/>
          <p:nvPr/>
        </p:nvSpPr>
        <p:spPr>
          <a:xfrm>
            <a:off x="6421274" y="1582057"/>
            <a:ext cx="5338916" cy="4898898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803003-BDFF-4721-8F07-E02EDDFA4B48}"/>
              </a:ext>
            </a:extLst>
          </p:cNvPr>
          <p:cNvSpPr txBox="1"/>
          <p:nvPr/>
        </p:nvSpPr>
        <p:spPr>
          <a:xfrm>
            <a:off x="7530048" y="1808480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solidFill>
                  <a:srgbClr val="C00000"/>
                </a:solidFill>
              </a:rPr>
              <a:t>INPUT &amp; OUTPUT</a:t>
            </a:r>
            <a:endParaRPr lang="ko-KR" altLang="en-US" sz="2800" i="1" dirty="0">
              <a:solidFill>
                <a:srgbClr val="C0000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617554-B076-4F0C-B694-AB66741689AE}"/>
              </a:ext>
            </a:extLst>
          </p:cNvPr>
          <p:cNvGrpSpPr/>
          <p:nvPr/>
        </p:nvGrpSpPr>
        <p:grpSpPr>
          <a:xfrm>
            <a:off x="6648075" y="2643590"/>
            <a:ext cx="3825284" cy="2814040"/>
            <a:chOff x="602117" y="2445222"/>
            <a:chExt cx="3825284" cy="28140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A69CB2A-DCDA-4BE8-8943-7B6B70E824CE}"/>
                </a:ext>
              </a:extLst>
            </p:cNvPr>
            <p:cNvSpPr/>
            <p:nvPr/>
          </p:nvSpPr>
          <p:spPr>
            <a:xfrm>
              <a:off x="1710891" y="2445222"/>
              <a:ext cx="2716510" cy="2814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2400" dirty="0"/>
                <a:t>3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400" dirty="0">
                  <a:solidFill>
                    <a:srgbClr val="C00000"/>
                  </a:solidFill>
                </a:rPr>
                <a:t>  *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400" dirty="0">
                  <a:solidFill>
                    <a:srgbClr val="C00000"/>
                  </a:solidFill>
                </a:rPr>
                <a:t> ***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400" dirty="0">
                  <a:solidFill>
                    <a:srgbClr val="C00000"/>
                  </a:solidFill>
                </a:rPr>
                <a:t>*****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400" dirty="0">
                  <a:solidFill>
                    <a:srgbClr val="C00000"/>
                  </a:solidFill>
                </a:rPr>
                <a:t> ***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400" dirty="0">
                  <a:solidFill>
                    <a:srgbClr val="C00000"/>
                  </a:solidFill>
                </a:rPr>
                <a:t>  *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545C7D-63F4-47E2-8ABD-0143B0762C65}"/>
                </a:ext>
              </a:extLst>
            </p:cNvPr>
            <p:cNvSpPr txBox="1"/>
            <p:nvPr/>
          </p:nvSpPr>
          <p:spPr>
            <a:xfrm>
              <a:off x="602117" y="2562360"/>
              <a:ext cx="881973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Case 1</a:t>
              </a:r>
              <a:endParaRPr lang="ko-KR" altLang="en-US" dirty="0"/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129A71E-2C43-4087-A6E8-A9B01D31C49C}"/>
              </a:ext>
            </a:extLst>
          </p:cNvPr>
          <p:cNvCxnSpPr>
            <a:cxnSpLocks/>
          </p:cNvCxnSpPr>
          <p:nvPr/>
        </p:nvCxnSpPr>
        <p:spPr>
          <a:xfrm>
            <a:off x="9066402" y="2390276"/>
            <a:ext cx="0" cy="3606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CE4A73-A910-46F5-BCC7-0725E4F43130}"/>
              </a:ext>
            </a:extLst>
          </p:cNvPr>
          <p:cNvSpPr/>
          <p:nvPr/>
        </p:nvSpPr>
        <p:spPr>
          <a:xfrm>
            <a:off x="10401935" y="2643590"/>
            <a:ext cx="1187943" cy="373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4</a:t>
            </a:r>
            <a:r>
              <a:rPr lang="en-US" altLang="ko-KR" sz="2400" dirty="0">
                <a:solidFill>
                  <a:srgbClr val="C00000"/>
                </a:solidFill>
              </a:rPr>
              <a:t>   </a:t>
            </a: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   *</a:t>
            </a: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  ***</a:t>
            </a: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 *****</a:t>
            </a: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*******</a:t>
            </a: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 *****</a:t>
            </a: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  ***</a:t>
            </a: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   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3FEEE1-9451-4A0E-AE33-49D9A2689525}"/>
              </a:ext>
            </a:extLst>
          </p:cNvPr>
          <p:cNvSpPr txBox="1"/>
          <p:nvPr/>
        </p:nvSpPr>
        <p:spPr>
          <a:xfrm>
            <a:off x="9293161" y="2760728"/>
            <a:ext cx="88197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Case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23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129DAC-E243-4E96-81E2-6F365CEDD1E8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C2830-1C26-445B-9CF3-2318DA9FAC98}"/>
              </a:ext>
            </a:extLst>
          </p:cNvPr>
          <p:cNvSpPr txBox="1"/>
          <p:nvPr/>
        </p:nvSpPr>
        <p:spPr>
          <a:xfrm>
            <a:off x="196214" y="175349"/>
            <a:ext cx="810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정답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A7C8ED-7BD7-424E-8091-B4E06039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2401570"/>
            <a:ext cx="5569303" cy="27486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671F7A-C47C-4EB1-B6B7-D5D741DD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517" y="1492209"/>
            <a:ext cx="6318533" cy="45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94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129DAC-E243-4E96-81E2-6F365CEDD1E8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C2830-1C26-445B-9CF3-2318DA9FAC98}"/>
              </a:ext>
            </a:extLst>
          </p:cNvPr>
          <p:cNvSpPr txBox="1"/>
          <p:nvPr/>
        </p:nvSpPr>
        <p:spPr>
          <a:xfrm>
            <a:off x="196214" y="175349"/>
            <a:ext cx="810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정답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49D5C2-A2F3-4C4E-8368-96AB3A9A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35" y="1992502"/>
            <a:ext cx="4342255" cy="40398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4841B2-C494-4336-A8A3-4E8B4B1D0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575" y="1992502"/>
            <a:ext cx="6633790" cy="40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5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129DAC-E243-4E96-81E2-6F365CEDD1E8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C2830-1C26-445B-9CF3-2318DA9FAC98}"/>
              </a:ext>
            </a:extLst>
          </p:cNvPr>
          <p:cNvSpPr txBox="1"/>
          <p:nvPr/>
        </p:nvSpPr>
        <p:spPr>
          <a:xfrm>
            <a:off x="196214" y="175349"/>
            <a:ext cx="810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정답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4AFB70-9C58-4A42-98A5-3160D4D3A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452" y="1120139"/>
            <a:ext cx="6875095" cy="573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20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129DAC-E243-4E96-81E2-6F365CEDD1E8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C2830-1C26-445B-9CF3-2318DA9FAC98}"/>
              </a:ext>
            </a:extLst>
          </p:cNvPr>
          <p:cNvSpPr txBox="1"/>
          <p:nvPr/>
        </p:nvSpPr>
        <p:spPr>
          <a:xfrm>
            <a:off x="196214" y="175349"/>
            <a:ext cx="810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정답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BF7ACD-B1AA-4A8F-8BB1-FD0373CB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39" y="1"/>
            <a:ext cx="7378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6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EE69580-0007-4755-8D17-12234013F362}"/>
              </a:ext>
            </a:extLst>
          </p:cNvPr>
          <p:cNvGrpSpPr/>
          <p:nvPr/>
        </p:nvGrpSpPr>
        <p:grpSpPr>
          <a:xfrm>
            <a:off x="3746847" y="1681872"/>
            <a:ext cx="4698306" cy="4622934"/>
            <a:chOff x="2957360" y="1300604"/>
            <a:chExt cx="5737212" cy="564517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34BA1DA-26E2-4995-BC79-FA184779498A}"/>
                </a:ext>
              </a:extLst>
            </p:cNvPr>
            <p:cNvGrpSpPr/>
            <p:nvPr/>
          </p:nvGrpSpPr>
          <p:grpSpPr>
            <a:xfrm>
              <a:off x="2957360" y="1300604"/>
              <a:ext cx="2808573" cy="2936357"/>
              <a:chOff x="930767" y="1616241"/>
              <a:chExt cx="2774959" cy="290121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CA4EB385-7F25-4BB8-8AA2-B1CCA4F4DD2D}"/>
                  </a:ext>
                </a:extLst>
              </p:cNvPr>
              <p:cNvSpPr/>
              <p:nvPr/>
            </p:nvSpPr>
            <p:spPr>
              <a:xfrm>
                <a:off x="2708158" y="1616241"/>
                <a:ext cx="753978" cy="2405112"/>
              </a:xfrm>
              <a:prstGeom prst="roundRect">
                <a:avLst>
                  <a:gd name="adj" fmla="val 50000"/>
                </a:avLst>
              </a:prstGeom>
              <a:solidFill>
                <a:srgbClr val="D31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CD119D9A-742F-4F38-B544-2A08FD829658}"/>
                  </a:ext>
                </a:extLst>
              </p:cNvPr>
              <p:cNvSpPr/>
              <p:nvPr/>
            </p:nvSpPr>
            <p:spPr>
              <a:xfrm rot="5400000">
                <a:off x="1941257" y="2418511"/>
                <a:ext cx="753978" cy="2774957"/>
              </a:xfrm>
              <a:prstGeom prst="roundRect">
                <a:avLst>
                  <a:gd name="adj" fmla="val 50000"/>
                </a:avLst>
              </a:prstGeom>
              <a:solidFill>
                <a:srgbClr val="E64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각 삼각형 8">
                <a:extLst>
                  <a:ext uri="{FF2B5EF4-FFF2-40B4-BE49-F238E27FC236}">
                    <a16:creationId xmlns:a16="http://schemas.microsoft.com/office/drawing/2014/main" id="{C5A3627F-E879-474E-AC02-7185C72CC01E}"/>
                  </a:ext>
                </a:extLst>
              </p:cNvPr>
              <p:cNvSpPr/>
              <p:nvPr/>
            </p:nvSpPr>
            <p:spPr>
              <a:xfrm rot="16200000">
                <a:off x="2345941" y="3157669"/>
                <a:ext cx="1359785" cy="1359785"/>
              </a:xfrm>
              <a:prstGeom prst="rtTriangle">
                <a:avLst/>
              </a:prstGeom>
              <a:solidFill>
                <a:srgbClr val="EBE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F40D5A6-8915-42B3-B312-59C7752A82B1}"/>
                </a:ext>
              </a:extLst>
            </p:cNvPr>
            <p:cNvGrpSpPr/>
            <p:nvPr/>
          </p:nvGrpSpPr>
          <p:grpSpPr>
            <a:xfrm rot="5400000">
              <a:off x="5822105" y="1236712"/>
              <a:ext cx="2808572" cy="2936356"/>
              <a:chOff x="930768" y="1616242"/>
              <a:chExt cx="2774958" cy="2901212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6566819A-F35C-48CE-8227-A2A8C0493503}"/>
                  </a:ext>
                </a:extLst>
              </p:cNvPr>
              <p:cNvSpPr/>
              <p:nvPr/>
            </p:nvSpPr>
            <p:spPr>
              <a:xfrm rot="5400000">
                <a:off x="1941258" y="2418511"/>
                <a:ext cx="753978" cy="2774958"/>
              </a:xfrm>
              <a:prstGeom prst="roundRect">
                <a:avLst>
                  <a:gd name="adj" fmla="val 50000"/>
                </a:avLst>
              </a:prstGeom>
              <a:solidFill>
                <a:srgbClr val="7E62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A27C0E0-5672-46F8-BE46-D326BC1AA4D7}"/>
                  </a:ext>
                </a:extLst>
              </p:cNvPr>
              <p:cNvSpPr/>
              <p:nvPr/>
            </p:nvSpPr>
            <p:spPr>
              <a:xfrm>
                <a:off x="2708158" y="1616242"/>
                <a:ext cx="753977" cy="2774956"/>
              </a:xfrm>
              <a:prstGeom prst="roundRect">
                <a:avLst>
                  <a:gd name="adj" fmla="val 50000"/>
                </a:avLst>
              </a:prstGeom>
              <a:solidFill>
                <a:srgbClr val="A07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5" name="직각 삼각형 14">
                <a:extLst>
                  <a:ext uri="{FF2B5EF4-FFF2-40B4-BE49-F238E27FC236}">
                    <a16:creationId xmlns:a16="http://schemas.microsoft.com/office/drawing/2014/main" id="{81BDB19A-6657-4943-9CE6-93411FB96FA2}"/>
                  </a:ext>
                </a:extLst>
              </p:cNvPr>
              <p:cNvSpPr/>
              <p:nvPr/>
            </p:nvSpPr>
            <p:spPr>
              <a:xfrm rot="16200000">
                <a:off x="2345941" y="3157669"/>
                <a:ext cx="1359785" cy="1359785"/>
              </a:xfrm>
              <a:prstGeom prst="rtTriangle">
                <a:avLst/>
              </a:prstGeom>
              <a:solidFill>
                <a:srgbClr val="EBE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B7678FA-855F-4C71-B939-833B83214A50}"/>
                </a:ext>
              </a:extLst>
            </p:cNvPr>
            <p:cNvGrpSpPr/>
            <p:nvPr/>
          </p:nvGrpSpPr>
          <p:grpSpPr>
            <a:xfrm rot="16200000">
              <a:off x="3053201" y="4105259"/>
              <a:ext cx="2744681" cy="2936356"/>
              <a:chOff x="993895" y="1616242"/>
              <a:chExt cx="2711831" cy="2901212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EFF46F5A-99AE-4DF6-914A-8BF3119CDA12}"/>
                  </a:ext>
                </a:extLst>
              </p:cNvPr>
              <p:cNvSpPr/>
              <p:nvPr/>
            </p:nvSpPr>
            <p:spPr>
              <a:xfrm rot="5400000">
                <a:off x="1972821" y="2450074"/>
                <a:ext cx="753978" cy="2711829"/>
              </a:xfrm>
              <a:prstGeom prst="roundRect">
                <a:avLst>
                  <a:gd name="adj" fmla="val 50000"/>
                </a:avLst>
              </a:prstGeom>
              <a:solidFill>
                <a:srgbClr val="7E62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3EBB10CF-B4B8-462C-9078-33E18C1F7CEB}"/>
                  </a:ext>
                </a:extLst>
              </p:cNvPr>
              <p:cNvSpPr/>
              <p:nvPr/>
            </p:nvSpPr>
            <p:spPr>
              <a:xfrm>
                <a:off x="2708157" y="1616242"/>
                <a:ext cx="753978" cy="2767330"/>
              </a:xfrm>
              <a:prstGeom prst="roundRect">
                <a:avLst>
                  <a:gd name="adj" fmla="val 50000"/>
                </a:avLst>
              </a:prstGeom>
              <a:solidFill>
                <a:srgbClr val="A07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94004787-EC4D-4B2E-8508-7B18ED462DF5}"/>
                  </a:ext>
                </a:extLst>
              </p:cNvPr>
              <p:cNvSpPr/>
              <p:nvPr/>
            </p:nvSpPr>
            <p:spPr>
              <a:xfrm rot="16200000">
                <a:off x="2345941" y="3157669"/>
                <a:ext cx="1359785" cy="1359785"/>
              </a:xfrm>
              <a:prstGeom prst="rtTriangle">
                <a:avLst/>
              </a:prstGeom>
              <a:solidFill>
                <a:srgbClr val="EBE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5D6A6E4-593B-4BCF-A819-E3D10DE164DC}"/>
                </a:ext>
              </a:extLst>
            </p:cNvPr>
            <p:cNvGrpSpPr/>
            <p:nvPr/>
          </p:nvGrpSpPr>
          <p:grpSpPr>
            <a:xfrm rot="10800000">
              <a:off x="5822105" y="4009419"/>
              <a:ext cx="2872467" cy="2936356"/>
              <a:chOff x="867639" y="1616242"/>
              <a:chExt cx="2838088" cy="2901212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E0A22E86-6AC6-4C42-A06F-1579AEB9A51B}"/>
                  </a:ext>
                </a:extLst>
              </p:cNvPr>
              <p:cNvSpPr/>
              <p:nvPr/>
            </p:nvSpPr>
            <p:spPr>
              <a:xfrm rot="5400000">
                <a:off x="1909694" y="2386947"/>
                <a:ext cx="753978" cy="2838088"/>
              </a:xfrm>
              <a:prstGeom prst="roundRect">
                <a:avLst>
                  <a:gd name="adj" fmla="val 50000"/>
                </a:avLst>
              </a:prstGeom>
              <a:solidFill>
                <a:srgbClr val="7E62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28A437-5792-40F8-B4C7-7AF981B1C665}"/>
                  </a:ext>
                </a:extLst>
              </p:cNvPr>
              <p:cNvSpPr/>
              <p:nvPr/>
            </p:nvSpPr>
            <p:spPr>
              <a:xfrm>
                <a:off x="2708158" y="1616242"/>
                <a:ext cx="753979" cy="2802650"/>
              </a:xfrm>
              <a:prstGeom prst="roundRect">
                <a:avLst>
                  <a:gd name="adj" fmla="val 50000"/>
                </a:avLst>
              </a:prstGeom>
              <a:solidFill>
                <a:srgbClr val="A07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3" name="직각 삼각형 22">
                <a:extLst>
                  <a:ext uri="{FF2B5EF4-FFF2-40B4-BE49-F238E27FC236}">
                    <a16:creationId xmlns:a16="http://schemas.microsoft.com/office/drawing/2014/main" id="{1AEC5BFF-A97F-4FD0-8BB0-88EF3CB04453}"/>
                  </a:ext>
                </a:extLst>
              </p:cNvPr>
              <p:cNvSpPr/>
              <p:nvPr/>
            </p:nvSpPr>
            <p:spPr>
              <a:xfrm rot="16200000">
                <a:off x="2345941" y="3157669"/>
                <a:ext cx="1359785" cy="1359785"/>
              </a:xfrm>
              <a:prstGeom prst="rtTriangle">
                <a:avLst/>
              </a:prstGeom>
              <a:solidFill>
                <a:srgbClr val="EBE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D58FA99-06A6-4DF8-B336-5E7F9E0BC423}"/>
              </a:ext>
            </a:extLst>
          </p:cNvPr>
          <p:cNvSpPr txBox="1"/>
          <p:nvPr/>
        </p:nvSpPr>
        <p:spPr>
          <a:xfrm>
            <a:off x="4300563" y="17807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함수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07B84-890C-45BC-A8F7-FAD14DB821CE}"/>
              </a:ext>
            </a:extLst>
          </p:cNvPr>
          <p:cNvSpPr txBox="1"/>
          <p:nvPr/>
        </p:nvSpPr>
        <p:spPr>
          <a:xfrm>
            <a:off x="3341962" y="2245241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함수에 대한</a:t>
            </a:r>
            <a:endParaRPr lang="en-US" altLang="ko-KR" dirty="0"/>
          </a:p>
          <a:p>
            <a:pPr algn="r"/>
            <a:r>
              <a:rPr lang="ko-KR" altLang="en-US" dirty="0"/>
              <a:t>전반적인 설명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4CAC8-2B9D-45FA-828C-70ECE1224768}"/>
              </a:ext>
            </a:extLst>
          </p:cNvPr>
          <p:cNvSpPr txBox="1"/>
          <p:nvPr/>
        </p:nvSpPr>
        <p:spPr>
          <a:xfrm>
            <a:off x="7108976" y="1786025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매개변수와 인수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75CB79-1C35-4EE2-8046-F22DB1302C27}"/>
              </a:ext>
            </a:extLst>
          </p:cNvPr>
          <p:cNvSpPr txBox="1"/>
          <p:nvPr/>
        </p:nvSpPr>
        <p:spPr>
          <a:xfrm>
            <a:off x="7108976" y="2183925"/>
            <a:ext cx="1933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매개변수와 인수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가변 매개변수에</a:t>
            </a:r>
            <a:endParaRPr lang="en-US" altLang="ko-KR" dirty="0"/>
          </a:p>
          <a:p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ko-KR" altLang="en-US" dirty="0"/>
              <a:t>알아보자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63A59-9D22-426C-92D2-6BC8884D5BD3}"/>
              </a:ext>
            </a:extLst>
          </p:cNvPr>
          <p:cNvSpPr txBox="1"/>
          <p:nvPr/>
        </p:nvSpPr>
        <p:spPr>
          <a:xfrm>
            <a:off x="7108976" y="4999693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전역변수와 지역변수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3A09BB-9905-43EC-85B2-393FCA716B22}"/>
              </a:ext>
            </a:extLst>
          </p:cNvPr>
          <p:cNvSpPr txBox="1"/>
          <p:nvPr/>
        </p:nvSpPr>
        <p:spPr>
          <a:xfrm>
            <a:off x="7108976" y="5454364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전역변수와 지역변수에</a:t>
            </a:r>
            <a:endParaRPr lang="en-US" altLang="ko-KR" dirty="0"/>
          </a:p>
          <a:p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ko-KR" altLang="en-US" dirty="0"/>
              <a:t>알아보자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8403D7-85F6-4756-87E1-765414A5C787}"/>
              </a:ext>
            </a:extLst>
          </p:cNvPr>
          <p:cNvSpPr txBox="1"/>
          <p:nvPr/>
        </p:nvSpPr>
        <p:spPr>
          <a:xfrm>
            <a:off x="3849429" y="49996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연습문제</a:t>
            </a:r>
            <a:endParaRPr lang="ko-KR" altLang="en-US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79AC2D-17B7-431A-828D-9A040046A8BC}"/>
              </a:ext>
            </a:extLst>
          </p:cNvPr>
          <p:cNvSpPr txBox="1"/>
          <p:nvPr/>
        </p:nvSpPr>
        <p:spPr>
          <a:xfrm>
            <a:off x="3968755" y="5454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연습문제</a:t>
            </a:r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8C4FD5A-98A0-47BC-8067-B8602D19B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57" y="3277782"/>
            <a:ext cx="435640" cy="4356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75067B2-E920-4F68-B2CC-7B800A186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16" y="3182531"/>
            <a:ext cx="492790" cy="49279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F0647E1-ADE8-4E32-A4B8-105556D7F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07" y="4214543"/>
            <a:ext cx="496207" cy="49620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E721D9D-C6BB-4DAB-AC91-A1D2CFCFB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16" y="4294836"/>
            <a:ext cx="650296" cy="65029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C90E67C-3D74-4D91-A94D-397D8B82E950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295934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129DAC-E243-4E96-81E2-6F365CEDD1E8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C2830-1C26-445B-9CF3-2318DA9FAC98}"/>
              </a:ext>
            </a:extLst>
          </p:cNvPr>
          <p:cNvSpPr txBox="1"/>
          <p:nvPr/>
        </p:nvSpPr>
        <p:spPr>
          <a:xfrm>
            <a:off x="196214" y="175349"/>
            <a:ext cx="810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정답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51D645-F69C-47E2-9DE2-9BE079AF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85" y="1120139"/>
            <a:ext cx="7490429" cy="573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2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8785C-2A84-4108-AB34-0A86C3AE09FA}"/>
              </a:ext>
            </a:extLst>
          </p:cNvPr>
          <p:cNvSpPr txBox="1"/>
          <p:nvPr/>
        </p:nvSpPr>
        <p:spPr>
          <a:xfrm>
            <a:off x="3705725" y="2105561"/>
            <a:ext cx="478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9D7D61"/>
                </a:solidFill>
              </a:rPr>
              <a:t>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FA22E-7592-4CD2-964F-DF0457D22789}"/>
              </a:ext>
            </a:extLst>
          </p:cNvPr>
          <p:cNvSpPr txBox="1"/>
          <p:nvPr/>
        </p:nvSpPr>
        <p:spPr>
          <a:xfrm>
            <a:off x="5303154" y="3595419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Function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90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AFC34-A840-4108-A329-C1110FA25C2A}"/>
              </a:ext>
            </a:extLst>
          </p:cNvPr>
          <p:cNvSpPr txBox="1"/>
          <p:nvPr/>
        </p:nvSpPr>
        <p:spPr>
          <a:xfrm>
            <a:off x="196215" y="175349"/>
            <a:ext cx="5499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함수란 무엇인가</a:t>
            </a:r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í¨ìì ëí ì´ë¯¸ì§ ê²ìê²°ê³¼">
            <a:extLst>
              <a:ext uri="{FF2B5EF4-FFF2-40B4-BE49-F238E27FC236}">
                <a16:creationId xmlns:a16="http://schemas.microsoft.com/office/drawing/2014/main" id="{51CE4F2F-57FF-4507-B1C5-33F27737D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8" y="1497962"/>
            <a:ext cx="4693837" cy="465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50BFF-A353-4142-8229-0A56337EA310}"/>
              </a:ext>
            </a:extLst>
          </p:cNvPr>
          <p:cNvSpPr txBox="1"/>
          <p:nvPr/>
        </p:nvSpPr>
        <p:spPr>
          <a:xfrm>
            <a:off x="5111115" y="3131048"/>
            <a:ext cx="7080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입력값을 가지고          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--- INPUT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x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어떤 일을 수행한 다음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   --- FUNCTION f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그 결과물을 내어놓는 것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--- OUTPUT f(x)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6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AFC34-A840-4108-A329-C1110FA25C2A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함수를 사용하는 이유는</a:t>
            </a:r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4100" name="Picture 4" descr="ì½ë íë¡ê·¸ë¨ êµ¬ì¡°ì ëí ì´ë¯¸ì§ ê²ìê²°ê³¼">
            <a:extLst>
              <a:ext uri="{FF2B5EF4-FFF2-40B4-BE49-F238E27FC236}">
                <a16:creationId xmlns:a16="http://schemas.microsoft.com/office/drawing/2014/main" id="{9B3BDAAD-6EB4-478B-B4F0-6AC0952B3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06" y="1295489"/>
            <a:ext cx="9805987" cy="538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951A379-CA91-489A-B4F9-EE135058E2B9}"/>
              </a:ext>
            </a:extLst>
          </p:cNvPr>
          <p:cNvSpPr/>
          <p:nvPr/>
        </p:nvSpPr>
        <p:spPr>
          <a:xfrm>
            <a:off x="3962400" y="1295489"/>
            <a:ext cx="1676400" cy="5142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14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AFC34-A840-4108-A329-C1110FA25C2A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함수를 사용하는 이유는</a:t>
            </a:r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ê´ë ¨ ì´ë¯¸ì§">
            <a:extLst>
              <a:ext uri="{FF2B5EF4-FFF2-40B4-BE49-F238E27FC236}">
                <a16:creationId xmlns:a16="http://schemas.microsoft.com/office/drawing/2014/main" id="{0B0E9BB6-18EC-41F9-BC5D-60167D9F1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08" y="1295489"/>
            <a:ext cx="4967383" cy="538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1BDB60A-B1CD-4890-874C-8454C7457561}"/>
              </a:ext>
            </a:extLst>
          </p:cNvPr>
          <p:cNvSpPr/>
          <p:nvPr/>
        </p:nvSpPr>
        <p:spPr>
          <a:xfrm>
            <a:off x="5581648" y="2995635"/>
            <a:ext cx="1104901" cy="814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2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AFC34-A840-4108-A329-C1110FA25C2A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함수를 사용하는 이유는</a:t>
            </a:r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55D78E45-F90F-4040-88C8-8610337830CC}"/>
              </a:ext>
            </a:extLst>
          </p:cNvPr>
          <p:cNvSpPr/>
          <p:nvPr/>
        </p:nvSpPr>
        <p:spPr>
          <a:xfrm>
            <a:off x="196214" y="1402170"/>
            <a:ext cx="11690986" cy="6136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정수를 전달받아서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전달받은 정수 값이 짝수면 제곱한 값을 출력하라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63581-DA0D-45C0-8A61-5CEC7DCC1C75}"/>
              </a:ext>
            </a:extLst>
          </p:cNvPr>
          <p:cNvGrpSpPr/>
          <p:nvPr/>
        </p:nvGrpSpPr>
        <p:grpSpPr>
          <a:xfrm>
            <a:off x="324465" y="2241755"/>
            <a:ext cx="5338916" cy="4277032"/>
            <a:chOff x="324465" y="2241755"/>
            <a:chExt cx="5338916" cy="427703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3802221-BD80-4AD7-8570-26BFA7BA68D2}"/>
                </a:ext>
              </a:extLst>
            </p:cNvPr>
            <p:cNvSpPr/>
            <p:nvPr/>
          </p:nvSpPr>
          <p:spPr>
            <a:xfrm>
              <a:off x="324465" y="2241755"/>
              <a:ext cx="5338916" cy="4277032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C492669-3041-48B0-9F4A-36B838176936}"/>
                </a:ext>
              </a:extLst>
            </p:cNvPr>
            <p:cNvCxnSpPr/>
            <p:nvPr/>
          </p:nvCxnSpPr>
          <p:spPr>
            <a:xfrm>
              <a:off x="2964426" y="2507226"/>
              <a:ext cx="0" cy="3775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EBA046B-C12F-44A6-9553-B1F5C6C299B9}"/>
                </a:ext>
              </a:extLst>
            </p:cNvPr>
            <p:cNvGrpSpPr/>
            <p:nvPr/>
          </p:nvGrpSpPr>
          <p:grpSpPr>
            <a:xfrm>
              <a:off x="501444" y="2968887"/>
              <a:ext cx="2286001" cy="2444595"/>
              <a:chOff x="501444" y="2968891"/>
              <a:chExt cx="2286001" cy="20191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C05A2A-359D-4C60-8917-0265E4642ACF}"/>
                  </a:ext>
                </a:extLst>
              </p:cNvPr>
              <p:cNvSpPr txBox="1"/>
              <p:nvPr/>
            </p:nvSpPr>
            <p:spPr>
              <a:xfrm>
                <a:off x="501444" y="2968891"/>
                <a:ext cx="2286001" cy="1867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n = int(input(“n = “))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if n%2==0: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print(n*n)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else: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print(“</a:t>
                </a:r>
                <a:r>
                  <a:rPr lang="ko-KR" altLang="en-US" sz="1200" dirty="0"/>
                  <a:t>짝수가 아닙니다</a:t>
                </a:r>
                <a:r>
                  <a:rPr lang="ko-KR" altLang="en-US" sz="1600" dirty="0"/>
                  <a:t>“</a:t>
                </a:r>
                <a:r>
                  <a:rPr lang="en-US" altLang="ko-KR" sz="1600" dirty="0"/>
                  <a:t>)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09F1198-5416-423C-8C1E-C3FB59686325}"/>
                  </a:ext>
                </a:extLst>
              </p:cNvPr>
              <p:cNvSpPr/>
              <p:nvPr/>
            </p:nvSpPr>
            <p:spPr>
              <a:xfrm>
                <a:off x="501444" y="2968892"/>
                <a:ext cx="2285994" cy="20191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0F0BB7-B761-49E4-924C-105D02AAE74C}"/>
                </a:ext>
              </a:extLst>
            </p:cNvPr>
            <p:cNvSpPr txBox="1"/>
            <p:nvPr/>
          </p:nvSpPr>
          <p:spPr>
            <a:xfrm>
              <a:off x="1450317" y="5712765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…</a:t>
              </a:r>
              <a:endParaRPr lang="ko-KR" altLang="en-US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E6D255-C9A4-4A3C-8C69-3A9EF81C6723}"/>
                </a:ext>
              </a:extLst>
            </p:cNvPr>
            <p:cNvSpPr txBox="1"/>
            <p:nvPr/>
          </p:nvSpPr>
          <p:spPr>
            <a:xfrm>
              <a:off x="3255099" y="2968889"/>
              <a:ext cx="1316386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 = 1</a:t>
              </a:r>
            </a:p>
            <a:p>
              <a:r>
                <a:rPr lang="ko-KR" altLang="en-US" sz="1200" dirty="0">
                  <a:solidFill>
                    <a:srgbClr val="C00000"/>
                  </a:solidFill>
                </a:rPr>
                <a:t>짝수가 아닙니다</a:t>
              </a:r>
              <a:endParaRPr lang="en-US" altLang="ko-KR" sz="1200" dirty="0">
                <a:solidFill>
                  <a:srgbClr val="C00000"/>
                </a:solidFill>
              </a:endParaRPr>
            </a:p>
            <a:p>
              <a:endParaRPr lang="en-US" altLang="ko-KR" sz="1200" dirty="0"/>
            </a:p>
            <a:p>
              <a:r>
                <a:rPr lang="en-US" altLang="ko-KR" sz="1200" dirty="0"/>
                <a:t>n = 2</a:t>
              </a:r>
            </a:p>
            <a:p>
              <a:r>
                <a:rPr lang="en-US" altLang="ko-KR" sz="1200" dirty="0">
                  <a:solidFill>
                    <a:srgbClr val="C00000"/>
                  </a:solidFill>
                </a:rPr>
                <a:t>4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n =4</a:t>
              </a:r>
            </a:p>
            <a:p>
              <a:r>
                <a:rPr lang="en-US" altLang="ko-KR" sz="1200" dirty="0">
                  <a:solidFill>
                    <a:srgbClr val="C00000"/>
                  </a:solidFill>
                </a:rPr>
                <a:t>16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n = 7</a:t>
              </a:r>
            </a:p>
            <a:p>
              <a:r>
                <a:rPr lang="ko-KR" altLang="en-US" sz="1200" dirty="0">
                  <a:solidFill>
                    <a:srgbClr val="C00000"/>
                  </a:solidFill>
                </a:rPr>
                <a:t>짝수가 아닙니다</a:t>
              </a:r>
              <a:endParaRPr lang="en-US" altLang="ko-KR" sz="1200" dirty="0">
                <a:solidFill>
                  <a:srgbClr val="C00000"/>
                </a:solidFill>
              </a:endParaRPr>
            </a:p>
            <a:p>
              <a:endParaRPr lang="en-US" altLang="ko-KR" sz="1200" dirty="0">
                <a:solidFill>
                  <a:srgbClr val="C00000"/>
                </a:solidFill>
              </a:endParaRPr>
            </a:p>
            <a:p>
              <a:r>
                <a:rPr lang="en-US" altLang="ko-KR" sz="1200" dirty="0"/>
                <a:t>n = 6</a:t>
              </a:r>
            </a:p>
            <a:p>
              <a:r>
                <a:rPr lang="en-US" altLang="ko-KR" sz="1200" dirty="0">
                  <a:solidFill>
                    <a:srgbClr val="C00000"/>
                  </a:solidFill>
                </a:rPr>
                <a:t>36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D118A2-8DFA-458C-8A10-62E322F1A06D}"/>
                </a:ext>
              </a:extLst>
            </p:cNvPr>
            <p:cNvSpPr txBox="1"/>
            <p:nvPr/>
          </p:nvSpPr>
          <p:spPr>
            <a:xfrm>
              <a:off x="4117467" y="575736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…</a:t>
              </a:r>
              <a:endParaRPr lang="ko-KR" altLang="en-US" b="1" dirty="0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9F407E9-46EB-4C6C-BDEE-037654A144DC}"/>
              </a:ext>
            </a:extLst>
          </p:cNvPr>
          <p:cNvSpPr/>
          <p:nvPr/>
        </p:nvSpPr>
        <p:spPr>
          <a:xfrm>
            <a:off x="6528619" y="2241755"/>
            <a:ext cx="5338916" cy="4277032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CCC95E-356D-4422-9D4A-E25B47BAB0C6}"/>
              </a:ext>
            </a:extLst>
          </p:cNvPr>
          <p:cNvCxnSpPr/>
          <p:nvPr/>
        </p:nvCxnSpPr>
        <p:spPr>
          <a:xfrm>
            <a:off x="9168580" y="2507226"/>
            <a:ext cx="0" cy="3775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F119E6-2015-47CA-8E9F-50E4432FA4A9}"/>
              </a:ext>
            </a:extLst>
          </p:cNvPr>
          <p:cNvSpPr txBox="1"/>
          <p:nvPr/>
        </p:nvSpPr>
        <p:spPr>
          <a:xfrm>
            <a:off x="6502568" y="2812941"/>
            <a:ext cx="2901989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def</a:t>
            </a:r>
            <a:r>
              <a:rPr lang="ko-KR" altLang="en-US" sz="1600" dirty="0"/>
              <a:t> </a:t>
            </a:r>
            <a:r>
              <a:rPr lang="en-US" altLang="ko-KR" sz="1600" dirty="0"/>
              <a:t>square(a) 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if a%2==0: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result = a * a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else: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result = </a:t>
            </a:r>
            <a:r>
              <a:rPr lang="en-US" altLang="ko-KR" sz="1200" dirty="0"/>
              <a:t>“</a:t>
            </a:r>
            <a:r>
              <a:rPr lang="ko-KR" altLang="en-US" sz="1000" dirty="0"/>
              <a:t>짝수가 아닙니다</a:t>
            </a:r>
            <a:r>
              <a:rPr lang="en-US" altLang="ko-KR" sz="1000" dirty="0"/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return result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n = int(input(“n = “))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print(square(n))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8F3EE8-999A-4D7D-9D44-12EF9B8702A5}"/>
              </a:ext>
            </a:extLst>
          </p:cNvPr>
          <p:cNvSpPr txBox="1"/>
          <p:nvPr/>
        </p:nvSpPr>
        <p:spPr>
          <a:xfrm>
            <a:off x="9459253" y="2968889"/>
            <a:ext cx="13163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 = 1</a:t>
            </a:r>
          </a:p>
          <a:p>
            <a:r>
              <a:rPr lang="ko-KR" altLang="en-US" sz="1200" dirty="0">
                <a:solidFill>
                  <a:srgbClr val="C00000"/>
                </a:solidFill>
              </a:rPr>
              <a:t>짝수가 아닙니다</a:t>
            </a:r>
            <a:endParaRPr lang="en-US" altLang="ko-KR" sz="1200" dirty="0">
              <a:solidFill>
                <a:srgbClr val="C0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n = 2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4</a:t>
            </a:r>
          </a:p>
          <a:p>
            <a:endParaRPr lang="en-US" altLang="ko-KR" sz="1200" dirty="0"/>
          </a:p>
          <a:p>
            <a:r>
              <a:rPr lang="en-US" altLang="ko-KR" sz="1200" dirty="0"/>
              <a:t>n =4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16</a:t>
            </a:r>
          </a:p>
          <a:p>
            <a:endParaRPr lang="en-US" altLang="ko-KR" sz="1200" dirty="0"/>
          </a:p>
          <a:p>
            <a:r>
              <a:rPr lang="en-US" altLang="ko-KR" sz="1200" dirty="0"/>
              <a:t>n = 7</a:t>
            </a:r>
          </a:p>
          <a:p>
            <a:r>
              <a:rPr lang="ko-KR" altLang="en-US" sz="1200" dirty="0">
                <a:solidFill>
                  <a:srgbClr val="C00000"/>
                </a:solidFill>
              </a:rPr>
              <a:t>짝수가 아닙니다</a:t>
            </a:r>
            <a:endParaRPr lang="en-US" altLang="ko-KR" sz="1200" dirty="0">
              <a:solidFill>
                <a:srgbClr val="C00000"/>
              </a:solidFill>
            </a:endParaRPr>
          </a:p>
          <a:p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/>
              <a:t>n = 6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36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65D4F1-5B7B-463B-9BF8-B394D7CA0B0E}"/>
              </a:ext>
            </a:extLst>
          </p:cNvPr>
          <p:cNvSpPr txBox="1"/>
          <p:nvPr/>
        </p:nvSpPr>
        <p:spPr>
          <a:xfrm>
            <a:off x="10321621" y="566339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323D70-157A-4700-B5E3-E270CE163042}"/>
              </a:ext>
            </a:extLst>
          </p:cNvPr>
          <p:cNvSpPr/>
          <p:nvPr/>
        </p:nvSpPr>
        <p:spPr>
          <a:xfrm flipV="1">
            <a:off x="6565943" y="5455829"/>
            <a:ext cx="2547939" cy="72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9822788-6878-4E45-873B-4E5FA63C3500}"/>
              </a:ext>
            </a:extLst>
          </p:cNvPr>
          <p:cNvSpPr txBox="1"/>
          <p:nvPr/>
        </p:nvSpPr>
        <p:spPr>
          <a:xfrm>
            <a:off x="2274974" y="6354743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함수사용</a:t>
            </a:r>
            <a:r>
              <a:rPr lang="en-US" altLang="ko-KR" sz="2000" b="1" dirty="0"/>
              <a:t>X</a:t>
            </a:r>
            <a:endParaRPr lang="ko-KR" altLang="en-US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C0B69D-0EFD-4558-8BBA-7CA05F22ED8A}"/>
              </a:ext>
            </a:extLst>
          </p:cNvPr>
          <p:cNvSpPr txBox="1"/>
          <p:nvPr/>
        </p:nvSpPr>
        <p:spPr>
          <a:xfrm>
            <a:off x="8508625" y="635474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함수사용</a:t>
            </a:r>
            <a:r>
              <a:rPr lang="en-US" altLang="ko-KR" sz="2000" b="1" dirty="0"/>
              <a:t>O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76C6FC-A851-4063-8673-5B90FF48D342}"/>
              </a:ext>
            </a:extLst>
          </p:cNvPr>
          <p:cNvSpPr txBox="1"/>
          <p:nvPr/>
        </p:nvSpPr>
        <p:spPr>
          <a:xfrm>
            <a:off x="7343968" y="2405310"/>
            <a:ext cx="86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CODE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B465D6-0A22-4E89-8E35-6322534BBA15}"/>
              </a:ext>
            </a:extLst>
          </p:cNvPr>
          <p:cNvSpPr txBox="1"/>
          <p:nvPr/>
        </p:nvSpPr>
        <p:spPr>
          <a:xfrm>
            <a:off x="9305254" y="2405310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INPUT &amp; OUTPUT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E16331-7D81-4F00-A13E-CF83E88F2511}"/>
              </a:ext>
            </a:extLst>
          </p:cNvPr>
          <p:cNvSpPr txBox="1"/>
          <p:nvPr/>
        </p:nvSpPr>
        <p:spPr>
          <a:xfrm>
            <a:off x="1136645" y="2405310"/>
            <a:ext cx="86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CODE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F93B2C-9DFD-4092-9183-ADB43F6F95C8}"/>
              </a:ext>
            </a:extLst>
          </p:cNvPr>
          <p:cNvSpPr txBox="1"/>
          <p:nvPr/>
        </p:nvSpPr>
        <p:spPr>
          <a:xfrm>
            <a:off x="3097931" y="2405310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C00000"/>
                </a:solidFill>
              </a:rPr>
              <a:t>INPUT &amp; OUTPUT</a:t>
            </a:r>
            <a:endParaRPr lang="ko-KR" altLang="en-US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5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6745E0A-029E-4392-BC17-18717D650D11}"/>
              </a:ext>
            </a:extLst>
          </p:cNvPr>
          <p:cNvGrpSpPr/>
          <p:nvPr/>
        </p:nvGrpSpPr>
        <p:grpSpPr>
          <a:xfrm>
            <a:off x="2905783" y="1371898"/>
            <a:ext cx="6380433" cy="5269809"/>
            <a:chOff x="2392531" y="1412842"/>
            <a:chExt cx="6380433" cy="526980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F407E9-46EB-4C6C-BDEE-037654A144DC}"/>
                </a:ext>
              </a:extLst>
            </p:cNvPr>
            <p:cNvSpPr/>
            <p:nvPr/>
          </p:nvSpPr>
          <p:spPr>
            <a:xfrm>
              <a:off x="2392531" y="1412842"/>
              <a:ext cx="6380433" cy="5269809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9DFB03-1DEC-4739-B25C-42AE9695A852}"/>
                </a:ext>
              </a:extLst>
            </p:cNvPr>
            <p:cNvSpPr txBox="1"/>
            <p:nvPr/>
          </p:nvSpPr>
          <p:spPr>
            <a:xfrm>
              <a:off x="3036037" y="1830302"/>
              <a:ext cx="3746900" cy="464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def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square(a)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if a%2==0: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 result = a * 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else: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 result = </a:t>
              </a:r>
              <a:r>
                <a:rPr lang="en-US" altLang="ko-KR" sz="1400" dirty="0"/>
                <a:t>“</a:t>
              </a:r>
              <a:r>
                <a:rPr lang="ko-KR" altLang="en-US" sz="1400" dirty="0"/>
                <a:t>짝수가 아닙니다</a:t>
              </a:r>
              <a:r>
                <a:rPr lang="en-US" altLang="ko-KR" sz="1400" dirty="0"/>
                <a:t>“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return result</a:t>
              </a:r>
            </a:p>
            <a:p>
              <a:pPr>
                <a:lnSpc>
                  <a:spcPct val="150000"/>
                </a:lnSpc>
              </a:pPr>
              <a:endParaRPr lang="en-US" altLang="ko-KR" sz="2000" dirty="0"/>
            </a:p>
            <a:p>
              <a:pPr>
                <a:lnSpc>
                  <a:spcPct val="150000"/>
                </a:lnSpc>
              </a:pPr>
              <a:endParaRPr lang="en-US" altLang="ko-KR" sz="2000" dirty="0"/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n = int(input(“n = “))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print(square(n))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8674E9B-D89E-4CD0-B48A-5F5BC2C66143}"/>
                </a:ext>
              </a:extLst>
            </p:cNvPr>
            <p:cNvSpPr/>
            <p:nvPr/>
          </p:nvSpPr>
          <p:spPr>
            <a:xfrm>
              <a:off x="2922306" y="1755369"/>
              <a:ext cx="5320885" cy="2837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95D337E-CDE9-45D3-94DE-56FF347D3DD4}"/>
                </a:ext>
              </a:extLst>
            </p:cNvPr>
            <p:cNvSpPr/>
            <p:nvPr/>
          </p:nvSpPr>
          <p:spPr>
            <a:xfrm>
              <a:off x="3111689" y="1988530"/>
              <a:ext cx="423081" cy="27699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87F42E-7B7E-40F8-92F8-F56E491DEE88}"/>
                </a:ext>
              </a:extLst>
            </p:cNvPr>
            <p:cNvSpPr txBox="1"/>
            <p:nvPr/>
          </p:nvSpPr>
          <p:spPr>
            <a:xfrm>
              <a:off x="2926237" y="174639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함수선언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51B6CCA-68E1-4B04-B20E-39EF3CD035A7}"/>
                </a:ext>
              </a:extLst>
            </p:cNvPr>
            <p:cNvSpPr/>
            <p:nvPr/>
          </p:nvSpPr>
          <p:spPr>
            <a:xfrm>
              <a:off x="3579804" y="1992316"/>
              <a:ext cx="773832" cy="2732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93E089-0FD1-4F10-96FC-84E22B7000C3}"/>
                </a:ext>
              </a:extLst>
            </p:cNvPr>
            <p:cNvSpPr txBox="1"/>
            <p:nvPr/>
          </p:nvSpPr>
          <p:spPr>
            <a:xfrm>
              <a:off x="3612099" y="1747016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함수이름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919E4C0-DA2F-4E08-AB40-6B0CD29B15EB}"/>
                </a:ext>
              </a:extLst>
            </p:cNvPr>
            <p:cNvSpPr/>
            <p:nvPr/>
          </p:nvSpPr>
          <p:spPr>
            <a:xfrm>
              <a:off x="4393317" y="1982272"/>
              <a:ext cx="220826" cy="2832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8C09C3-36BF-4246-8A53-D58E3E3ED3AE}"/>
                </a:ext>
              </a:extLst>
            </p:cNvPr>
            <p:cNvSpPr txBox="1"/>
            <p:nvPr/>
          </p:nvSpPr>
          <p:spPr>
            <a:xfrm>
              <a:off x="4267313" y="1747016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>
                  <a:solidFill>
                    <a:srgbClr val="FF0000"/>
                  </a:solidFill>
                </a:rPr>
                <a:t>입력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B5EDEC-00B9-4E2E-B916-33BAA66D712C}"/>
                </a:ext>
              </a:extLst>
            </p:cNvPr>
            <p:cNvCxnSpPr/>
            <p:nvPr/>
          </p:nvCxnSpPr>
          <p:spPr>
            <a:xfrm>
              <a:off x="4831307" y="2565779"/>
              <a:ext cx="268860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59436EB-1C5A-4C2D-8227-4C41B5A96161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18" y="3973773"/>
              <a:ext cx="12282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40B8D9E-20FE-4D2A-9A35-E3AEABAC4BF9}"/>
                </a:ext>
              </a:extLst>
            </p:cNvPr>
            <p:cNvCxnSpPr/>
            <p:nvPr/>
          </p:nvCxnSpPr>
          <p:spPr>
            <a:xfrm>
              <a:off x="7519916" y="2565779"/>
              <a:ext cx="0" cy="14079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9807E4-09E2-4171-A41C-0F05C4BE3E87}"/>
                </a:ext>
              </a:extLst>
            </p:cNvPr>
            <p:cNvSpPr txBox="1"/>
            <p:nvPr/>
          </p:nvSpPr>
          <p:spPr>
            <a:xfrm>
              <a:off x="7519916" y="3138971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함수기능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1AE8C08-B0CE-4681-A725-9EC6DFFA394E}"/>
                </a:ext>
              </a:extLst>
            </p:cNvPr>
            <p:cNvSpPr/>
            <p:nvPr/>
          </p:nvSpPr>
          <p:spPr>
            <a:xfrm>
              <a:off x="3417979" y="4284216"/>
              <a:ext cx="1549805" cy="27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1DA3B1-BA9F-42F1-9534-054E62C4D437}"/>
                </a:ext>
              </a:extLst>
            </p:cNvPr>
            <p:cNvSpPr txBox="1"/>
            <p:nvPr/>
          </p:nvSpPr>
          <p:spPr>
            <a:xfrm>
              <a:off x="4928902" y="4284216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출력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D74C447-E75C-4354-A765-DE65015E8F5F}"/>
                </a:ext>
              </a:extLst>
            </p:cNvPr>
            <p:cNvSpPr/>
            <p:nvPr/>
          </p:nvSpPr>
          <p:spPr>
            <a:xfrm>
              <a:off x="3719396" y="6100549"/>
              <a:ext cx="1111912" cy="27668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366E0CD-D111-4D17-BC57-61A300E7FF0A}"/>
                </a:ext>
              </a:extLst>
            </p:cNvPr>
            <p:cNvSpPr txBox="1"/>
            <p:nvPr/>
          </p:nvSpPr>
          <p:spPr>
            <a:xfrm>
              <a:off x="4040328" y="5897678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호출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9A854A-3B31-47FF-8C78-5960C7711FE7}"/>
              </a:ext>
            </a:extLst>
          </p:cNvPr>
          <p:cNvSpPr txBox="1"/>
          <p:nvPr/>
        </p:nvSpPr>
        <p:spPr>
          <a:xfrm>
            <a:off x="196214" y="175349"/>
            <a:ext cx="810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함수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8B2AC-D260-4BCC-9074-4D3235505DAB}"/>
              </a:ext>
            </a:extLst>
          </p:cNvPr>
          <p:cNvSpPr txBox="1"/>
          <p:nvPr/>
        </p:nvSpPr>
        <p:spPr>
          <a:xfrm>
            <a:off x="7328484" y="1714421"/>
            <a:ext cx="14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square </a:t>
            </a:r>
            <a:r>
              <a:rPr lang="ko-KR" altLang="en-US" dirty="0"/>
              <a:t>함수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864D19-F1D0-4E7E-B022-DF46D44B7BDE}"/>
              </a:ext>
            </a:extLst>
          </p:cNvPr>
          <p:cNvSpPr/>
          <p:nvPr/>
        </p:nvSpPr>
        <p:spPr>
          <a:xfrm>
            <a:off x="3435558" y="5486102"/>
            <a:ext cx="5320885" cy="952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1F5382-C21F-482F-AE57-BB1CE5BE8D53}"/>
              </a:ext>
            </a:extLst>
          </p:cNvPr>
          <p:cNvSpPr txBox="1"/>
          <p:nvPr/>
        </p:nvSpPr>
        <p:spPr>
          <a:xfrm>
            <a:off x="7509610" y="548740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73266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1840</Words>
  <Application>Microsoft Office PowerPoint</Application>
  <PresentationFormat>와이드스크린</PresentationFormat>
  <Paragraphs>449</Paragraphs>
  <Slides>30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경남</dc:creator>
  <cp:lastModifiedBy>김 경남</cp:lastModifiedBy>
  <cp:revision>69</cp:revision>
  <dcterms:created xsi:type="dcterms:W3CDTF">2019-07-07T16:19:09Z</dcterms:created>
  <dcterms:modified xsi:type="dcterms:W3CDTF">2019-07-16T00:20:37Z</dcterms:modified>
</cp:coreProperties>
</file>