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34D"/>
    <a:srgbClr val="999999"/>
    <a:srgbClr val="7C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15255-E9E5-4E58-9D90-AEB863BB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0DDCA-3805-45F2-A325-5D3621F7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71B23-F8B5-4D3C-9661-2263C2CF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6615D-9AD7-4874-ABB5-A6538D01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4262-0DF1-4248-B264-0494215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5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E549-2E77-4A2B-AB76-3A8D3CF8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8906A-A959-4046-844A-D49E1CC2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B782-1C7D-4B98-9F52-B017A76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CD0C-FD2C-44E0-ABD7-785028A8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17F29-3DB1-4846-A940-289FA900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8D938D-2C82-4B66-8571-5634C0734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E0219-1A7B-4E11-AC0A-7EC6F776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9CDB-39F3-4399-ABAD-947D258C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99FA6-F7AC-46DB-B4F1-2CCAB787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2E01E-F71F-4614-99AC-FC591A3A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41753-310A-413C-8089-240B1C2F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45F6-8149-4E9D-A46C-A0106FD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D60C9-990B-4D9C-A41D-5A9823F1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2471-5439-4B03-80C2-9000B3DC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6983D-39C8-4A43-B94D-4960D7BE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5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AF42-34CC-4855-A526-2488368B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B0F9F-B0B2-4043-A05D-17A5BCAC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D7544-59DF-4115-8F92-E9D93B02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49389-8D49-4AC8-98D3-0547981C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975FB-7A3C-47E8-9C6D-31A5C8DE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7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EB103-AB79-4B1A-B655-2A7F8ABA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97AD5-FD1F-44C9-A856-60A60582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E9E24-F466-4A0F-BFF3-8798E7E1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1BF8F-3F43-41AC-987A-3E01F2E0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7E736-F673-4535-B7D4-803F5DA7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01A27-4DBF-48A1-852E-DD442CE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F1604-1AF7-4507-8278-DFF2BCBD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DB56D-ADC4-49BF-8FA7-40478C24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889BE-5C1F-4D4D-9A25-0FE9EECC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1BD3F-1434-49EE-AF28-864D3125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1D1D4B-8B6C-415A-AAEE-A0DA490F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9F3C6-8EC6-46D1-8BA2-D7E8A78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F1FD1-D4B1-4D1E-9123-4CB60F36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1EC32D-4430-4631-AD52-1BBA619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EE732-7782-4F08-BB44-91801C75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1E355-677E-4B3C-9FF2-25E9919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7047C-58B2-4071-A409-2E8B26EA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02204-BC99-4E12-B73F-B6C059C4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92F80-CA95-4F58-9FDD-52DB1FEE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7BFE3D-CD72-416C-89B2-D3E89924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F774C9-B313-4DF9-99C9-1DC72A8D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75FA-90F5-486C-8C7A-6E85D3B6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BC323-45CB-4348-8D92-241081CF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D4391-B3EC-4899-97D7-1E6B5CFE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1A601-65C6-403B-BAF3-3DEA353A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F15F8-19C7-41D5-8959-E8EF5189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6BE85-BD97-451E-8F3D-01F40E91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48E74-4C05-4B33-8259-87F62E3D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5FBF0-0130-4CD4-88C6-7CF812022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59A6F-313F-4D48-AB0B-8B8DBB3C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74915-F82F-457A-BF10-B6157173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61B40-45C6-43CF-BD24-95455BF4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95BCA-857B-42CD-B512-46B2B4B5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452186-FB31-49CB-B31B-46C7207F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46A4B-C8FA-4B18-9BC1-86C5D3C5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15631-D8BE-4A1E-BD28-B38A9041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BA2F-89E5-4029-BD5A-2530993ED1A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42F7F-D72B-420C-92C3-389D3FD0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D760A-7101-4519-BDBB-A6EE918A7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EB3B-7CA8-46B9-BB46-46D34CA1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플레이데이터에 대한 이미지 검색결과">
            <a:extLst>
              <a:ext uri="{FF2B5EF4-FFF2-40B4-BE49-F238E27FC236}">
                <a16:creationId xmlns:a16="http://schemas.microsoft.com/office/drawing/2014/main" id="{56A5B0ED-3A04-4FEB-A340-A5BDD714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91" y="286286"/>
            <a:ext cx="5238750" cy="160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F86879-C968-4B01-BD73-CDE16F2A7CE6}"/>
              </a:ext>
            </a:extLst>
          </p:cNvPr>
          <p:cNvGrpSpPr/>
          <p:nvPr/>
        </p:nvGrpSpPr>
        <p:grpSpPr>
          <a:xfrm>
            <a:off x="2820395" y="2874415"/>
            <a:ext cx="5849805" cy="1760190"/>
            <a:chOff x="2820395" y="2874415"/>
            <a:chExt cx="5849805" cy="17601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09421D-B237-4980-81D9-142A14B27CC4}"/>
                </a:ext>
              </a:extLst>
            </p:cNvPr>
            <p:cNvSpPr/>
            <p:nvPr/>
          </p:nvSpPr>
          <p:spPr>
            <a:xfrm>
              <a:off x="2820395" y="2874415"/>
              <a:ext cx="5527411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800" b="1" cap="none" spc="-300" dirty="0">
                  <a:ln w="57150" cmpd="sng">
                    <a:solidFill>
                      <a:srgbClr val="7CC250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Arial Black" panose="020B0A04020102020204" pitchFamily="34" charset="0"/>
                  <a:cs typeface="Arial" panose="020B0604020202020204" pitchFamily="34" charset="0"/>
                </a:rPr>
                <a:t>play</a:t>
              </a:r>
              <a:r>
                <a:rPr lang="en-US" altLang="ko-KR" sz="5400" b="1" cap="none" spc="-300" dirty="0">
                  <a:ln w="57150" cmpd="sng">
                    <a:solidFill>
                      <a:srgbClr val="7CC250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/>
                  <a:latin typeface="Arial Black" panose="020B0A040201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800" b="1" cap="none" spc="-300" dirty="0">
                  <a:ln w="57150" cmpd="sng">
                    <a:noFill/>
                    <a:prstDash val="solid"/>
                  </a:ln>
                  <a:effectLst/>
                  <a:latin typeface="Arial Black" panose="020B0A040201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50AE1-5D5A-4FF6-891E-82989EDAAA82}"/>
                </a:ext>
              </a:extLst>
            </p:cNvPr>
            <p:cNvSpPr txBox="1"/>
            <p:nvPr/>
          </p:nvSpPr>
          <p:spPr>
            <a:xfrm>
              <a:off x="5679350" y="4080607"/>
              <a:ext cx="29908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900" b="1" spc="-300" dirty="0">
                  <a:solidFill>
                    <a:srgbClr val="999999"/>
                  </a:solidFill>
                </a:rPr>
                <a:t>엔코아 아카데미</a:t>
              </a: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1D6C269-E641-4893-8BA7-8D4C76014169}"/>
                </a:ext>
              </a:extLst>
            </p:cNvPr>
            <p:cNvSpPr/>
            <p:nvPr/>
          </p:nvSpPr>
          <p:spPr>
            <a:xfrm>
              <a:off x="8066819" y="2967894"/>
              <a:ext cx="391382" cy="391382"/>
            </a:xfrm>
            <a:prstGeom prst="donut">
              <a:avLst/>
            </a:prstGeom>
            <a:solidFill>
              <a:srgbClr val="82C3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F3C6CA-5A99-4DD0-834A-1C0EA56677A3}"/>
              </a:ext>
            </a:extLst>
          </p:cNvPr>
          <p:cNvCxnSpPr/>
          <p:nvPr/>
        </p:nvCxnSpPr>
        <p:spPr>
          <a:xfrm>
            <a:off x="5553075" y="142875"/>
            <a:ext cx="6257925" cy="1753136"/>
          </a:xfrm>
          <a:prstGeom prst="line">
            <a:avLst/>
          </a:pr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김 경남</cp:lastModifiedBy>
  <cp:revision>2</cp:revision>
  <dcterms:created xsi:type="dcterms:W3CDTF">2020-01-28T06:41:52Z</dcterms:created>
  <dcterms:modified xsi:type="dcterms:W3CDTF">2020-01-28T06:53:33Z</dcterms:modified>
</cp:coreProperties>
</file>