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67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2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5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0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1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9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1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1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5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6CBA0-DC14-4E9C-9B05-184DE4E00CC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ED8D-D25D-48DB-A2DC-591F4E594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2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92842" y="352926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2188" y="1965156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위치에서</a:t>
            </a:r>
            <a:endParaRPr lang="en-US" altLang="ko-KR" dirty="0"/>
          </a:p>
          <a:p>
            <a:pPr algn="ctr"/>
            <a:r>
              <a:rPr lang="ko-KR" altLang="en-US" dirty="0"/>
              <a:t> 검색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05815" y="1965155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위치에서 </a:t>
            </a:r>
            <a:endParaRPr lang="en-US" altLang="ko-KR" dirty="0"/>
          </a:p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919557" y="1965154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코로나 기본 지식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24737" y="1965155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마스크 </a:t>
            </a:r>
            <a:r>
              <a:rPr lang="ko-KR" altLang="en-US" dirty="0" err="1"/>
              <a:t>기부처</a:t>
            </a:r>
            <a:r>
              <a:rPr lang="ko-KR" altLang="en-US" dirty="0"/>
              <a:t> 리스트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24001" y="3100136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주변 약국 찾기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지도 </a:t>
            </a:r>
            <a:r>
              <a:rPr lang="en-US" altLang="ko-KR" dirty="0" err="1"/>
              <a:t>api</a:t>
            </a:r>
            <a:r>
              <a:rPr lang="en-US" altLang="ko-KR" dirty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59307" y="4271200"/>
            <a:ext cx="2695072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약국 별 재고 알림</a:t>
            </a:r>
            <a:endParaRPr lang="en-US" altLang="ko-KR" dirty="0"/>
          </a:p>
          <a:p>
            <a:pPr algn="ctr"/>
            <a:r>
              <a:rPr lang="en-US" altLang="ko-KR" dirty="0"/>
              <a:t>+ </a:t>
            </a:r>
            <a:r>
              <a:rPr lang="ko-KR" altLang="en-US" dirty="0" err="1"/>
              <a:t>마커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재고 별 색 차별</a:t>
            </a:r>
            <a:r>
              <a:rPr lang="en-US" altLang="ko-KR" dirty="0"/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59307" y="5442265"/>
            <a:ext cx="2695072" cy="1018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찾은 약국 </a:t>
            </a:r>
            <a:endParaRPr lang="en-US" altLang="ko-KR" dirty="0"/>
          </a:p>
          <a:p>
            <a:pPr algn="ctr"/>
            <a:r>
              <a:rPr lang="ko-KR" altLang="en-US" dirty="0"/>
              <a:t>거리 별 리스트 구현</a:t>
            </a:r>
            <a:endParaRPr lang="en-US" altLang="ko-KR" dirty="0"/>
          </a:p>
          <a:p>
            <a:pPr algn="ctr"/>
            <a:r>
              <a:rPr lang="en-US" altLang="ko-KR" dirty="0"/>
              <a:t>+ </a:t>
            </a:r>
            <a:r>
              <a:rPr lang="ko-KR" altLang="en-US" dirty="0" err="1"/>
              <a:t>길찾기</a:t>
            </a:r>
            <a:r>
              <a:rPr lang="ko-KR" altLang="en-US" dirty="0"/>
              <a:t> 링크</a:t>
            </a:r>
            <a:endParaRPr lang="en-US" altLang="ko-KR" dirty="0"/>
          </a:p>
        </p:txBody>
      </p:sp>
      <p:cxnSp>
        <p:nvCxnSpPr>
          <p:cNvPr id="18" name="직선 연결선 17"/>
          <p:cNvCxnSpPr>
            <a:cxnSpLocks/>
            <a:stCxn id="11" idx="0"/>
            <a:endCxn id="10" idx="2"/>
          </p:cNvCxnSpPr>
          <p:nvPr/>
        </p:nvCxnSpPr>
        <p:spPr>
          <a:xfrm flipV="1">
            <a:off x="2606843" y="3757863"/>
            <a:ext cx="0" cy="513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12" idx="0"/>
            <a:endCxn id="11" idx="2"/>
          </p:cNvCxnSpPr>
          <p:nvPr/>
        </p:nvCxnSpPr>
        <p:spPr>
          <a:xfrm flipV="1">
            <a:off x="2606843" y="4928927"/>
            <a:ext cx="0" cy="51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  <a:endCxn id="4" idx="2"/>
          </p:cNvCxnSpPr>
          <p:nvPr/>
        </p:nvCxnSpPr>
        <p:spPr>
          <a:xfrm flipV="1">
            <a:off x="1524001" y="1010653"/>
            <a:ext cx="4451683" cy="954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  <a:stCxn id="6" idx="0"/>
            <a:endCxn id="4" idx="2"/>
          </p:cNvCxnSpPr>
          <p:nvPr/>
        </p:nvCxnSpPr>
        <p:spPr>
          <a:xfrm flipV="1">
            <a:off x="3888657" y="1010653"/>
            <a:ext cx="2087027" cy="95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975684" y="1010653"/>
            <a:ext cx="331895" cy="95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cxnSpLocks/>
            <a:stCxn id="7" idx="0"/>
            <a:endCxn id="4" idx="2"/>
          </p:cNvCxnSpPr>
          <p:nvPr/>
        </p:nvCxnSpPr>
        <p:spPr>
          <a:xfrm flipH="1" flipV="1">
            <a:off x="5975684" y="1010653"/>
            <a:ext cx="5026715" cy="954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6B78533-22C4-45C8-B418-AF04CE4C302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407872" y="2294019"/>
            <a:ext cx="3979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642CDD-9A70-4BAE-BDA6-64630019515D}"/>
              </a:ext>
            </a:extLst>
          </p:cNvPr>
          <p:cNvCxnSpPr>
            <a:stCxn id="10" idx="0"/>
          </p:cNvCxnSpPr>
          <p:nvPr/>
        </p:nvCxnSpPr>
        <p:spPr>
          <a:xfrm flipV="1">
            <a:off x="2606843" y="2310060"/>
            <a:ext cx="0" cy="79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15A61E-F3A5-4E8A-B229-D5DEF70B7B56}"/>
              </a:ext>
            </a:extLst>
          </p:cNvPr>
          <p:cNvSpPr/>
          <p:nvPr/>
        </p:nvSpPr>
        <p:spPr>
          <a:xfrm>
            <a:off x="7643659" y="1981196"/>
            <a:ext cx="2165684" cy="657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마스크 온라인 </a:t>
            </a:r>
            <a:endParaRPr lang="en-US" altLang="ko-KR" dirty="0"/>
          </a:p>
          <a:p>
            <a:pPr algn="ctr"/>
            <a:r>
              <a:rPr lang="ko-KR" altLang="en-US" dirty="0"/>
              <a:t>스토어 리스트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42AC54B-13A8-4B08-AD2E-25CA2357B6B4}"/>
              </a:ext>
            </a:extLst>
          </p:cNvPr>
          <p:cNvCxnSpPr>
            <a:stCxn id="4" idx="2"/>
            <a:endCxn id="43" idx="0"/>
          </p:cNvCxnSpPr>
          <p:nvPr/>
        </p:nvCxnSpPr>
        <p:spPr>
          <a:xfrm>
            <a:off x="5975684" y="1010653"/>
            <a:ext cx="2750817" cy="970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71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별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5995" y="2437581"/>
            <a:ext cx="8037095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검색 창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5995" y="1535076"/>
            <a:ext cx="8037095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마스크 구매 해당자 알림 메시지</a:t>
            </a:r>
            <a:endParaRPr lang="en-US" altLang="ko-KR" dirty="0"/>
          </a:p>
          <a:p>
            <a:pPr algn="ctr"/>
            <a:r>
              <a:rPr lang="en-US" altLang="ko-KR" dirty="0"/>
              <a:t>(ex. </a:t>
            </a:r>
            <a:r>
              <a:rPr lang="ko-KR" altLang="en-US" dirty="0"/>
              <a:t>오늘 마스크 구매 </a:t>
            </a:r>
            <a:r>
              <a:rPr lang="ko-KR" altLang="en-US" dirty="0" err="1"/>
              <a:t>가능자는</a:t>
            </a:r>
            <a:r>
              <a:rPr lang="ko-KR" altLang="en-US" dirty="0"/>
              <a:t> 끝자리 </a:t>
            </a:r>
            <a:r>
              <a:rPr lang="en-US" altLang="ko-KR" dirty="0"/>
              <a:t>0,5 </a:t>
            </a:r>
            <a:r>
              <a:rPr lang="ko-KR" altLang="en-US" dirty="0"/>
              <a:t>년 </a:t>
            </a:r>
            <a:r>
              <a:rPr lang="ko-KR" altLang="en-US" dirty="0" err="1"/>
              <a:t>출생자</a:t>
            </a:r>
            <a:r>
              <a:rPr lang="ko-KR" altLang="en-US" dirty="0"/>
              <a:t> 입니다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</a:p>
        </p:txBody>
      </p:sp>
      <p:sp>
        <p:nvSpPr>
          <p:cNvPr id="9" name="타원 8"/>
          <p:cNvSpPr/>
          <p:nvPr/>
        </p:nvSpPr>
        <p:spPr>
          <a:xfrm>
            <a:off x="4965026" y="3753853"/>
            <a:ext cx="2679031" cy="26790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위치에서 마스크 판매</a:t>
            </a:r>
            <a:endParaRPr lang="en-US" altLang="ko-KR" dirty="0"/>
          </a:p>
          <a:p>
            <a:pPr algn="ctr"/>
            <a:r>
              <a:rPr lang="ko-KR" altLang="en-US" dirty="0"/>
              <a:t>약국 검색 버튼</a:t>
            </a:r>
          </a:p>
        </p:txBody>
      </p:sp>
      <p:sp>
        <p:nvSpPr>
          <p:cNvPr id="10" name="설명선 2 9"/>
          <p:cNvSpPr/>
          <p:nvPr/>
        </p:nvSpPr>
        <p:spPr>
          <a:xfrm>
            <a:off x="6641432" y="393032"/>
            <a:ext cx="1620252" cy="5213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창 누르면 나와야 함</a:t>
            </a:r>
          </a:p>
        </p:txBody>
      </p:sp>
    </p:spTree>
    <p:extLst>
      <p:ext uri="{BB962C8B-B14F-4D97-AF65-F5344CB8AC3E}">
        <p14:creationId xmlns:p14="http://schemas.microsoft.com/office/powerpoint/2010/main" val="212944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별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5995" y="2437581"/>
            <a:ext cx="8037095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마스크 </a:t>
            </a:r>
            <a:r>
              <a:rPr lang="ko-KR" altLang="en-US" dirty="0" err="1"/>
              <a:t>기부처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65685" y="1535076"/>
            <a:ext cx="8157406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마스크 판매 약국 검색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85993" y="3340086"/>
            <a:ext cx="8037095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코로나 기본 지식 </a:t>
            </a:r>
          </a:p>
        </p:txBody>
      </p:sp>
      <p:sp>
        <p:nvSpPr>
          <p:cNvPr id="10" name="설명선 2 9"/>
          <p:cNvSpPr/>
          <p:nvPr/>
        </p:nvSpPr>
        <p:spPr>
          <a:xfrm>
            <a:off x="6641432" y="393032"/>
            <a:ext cx="1620252" cy="5213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창 누르면 나와야 함</a:t>
            </a:r>
          </a:p>
        </p:txBody>
      </p:sp>
    </p:spTree>
    <p:extLst>
      <p:ext uri="{BB962C8B-B14F-4D97-AF65-F5344CB8AC3E}">
        <p14:creationId xmlns:p14="http://schemas.microsoft.com/office/powerpoint/2010/main" val="415444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별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3-1. </a:t>
            </a:r>
            <a:r>
              <a:rPr lang="ko-KR" altLang="en-US" dirty="0"/>
              <a:t>마스크 재고 검색 </a:t>
            </a:r>
            <a:r>
              <a:rPr lang="en-US" altLang="ko-KR" dirty="0"/>
              <a:t>(+ </a:t>
            </a:r>
            <a:r>
              <a:rPr lang="ko-KR" altLang="en-US" dirty="0"/>
              <a:t>지도 </a:t>
            </a:r>
            <a:r>
              <a:rPr lang="en-US" altLang="ko-KR" dirty="0" err="1"/>
              <a:t>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메뉴창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5" y="1831052"/>
            <a:ext cx="8157405" cy="446873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65685" y="1535076"/>
            <a:ext cx="8157406" cy="62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검색 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2201" y="5116842"/>
            <a:ext cx="191301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0~10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10~30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30~100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개 이상</a:t>
            </a:r>
          </a:p>
        </p:txBody>
      </p:sp>
      <p:sp>
        <p:nvSpPr>
          <p:cNvPr id="12" name="타원 11"/>
          <p:cNvSpPr/>
          <p:nvPr/>
        </p:nvSpPr>
        <p:spPr>
          <a:xfrm>
            <a:off x="9160042" y="5261811"/>
            <a:ext cx="128337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152022" y="5542547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908887" y="5815262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68067" y="6047872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설명선 2 17"/>
          <p:cNvSpPr/>
          <p:nvPr/>
        </p:nvSpPr>
        <p:spPr>
          <a:xfrm>
            <a:off x="6641432" y="304800"/>
            <a:ext cx="1620252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창 누르면 나와야 함</a:t>
            </a:r>
          </a:p>
        </p:txBody>
      </p:sp>
      <p:sp>
        <p:nvSpPr>
          <p:cNvPr id="19" name="설명선 2 18"/>
          <p:cNvSpPr/>
          <p:nvPr/>
        </p:nvSpPr>
        <p:spPr>
          <a:xfrm>
            <a:off x="9264311" y="4158917"/>
            <a:ext cx="1620252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5496"/>
              <a:gd name="adj6" fmla="val -159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이런 식으로 </a:t>
            </a:r>
            <a:r>
              <a:rPr lang="ko-KR" altLang="en-US" dirty="0" err="1"/>
              <a:t>마커</a:t>
            </a:r>
            <a:r>
              <a:rPr lang="ko-KR" altLang="en-US" dirty="0"/>
              <a:t> </a:t>
            </a:r>
            <a:r>
              <a:rPr lang="ko-KR" altLang="en-US" dirty="0" err="1"/>
              <a:t>설명란</a:t>
            </a:r>
            <a:r>
              <a:rPr lang="ko-KR" altLang="en-US" dirty="0"/>
              <a:t> </a:t>
            </a:r>
          </a:p>
        </p:txBody>
      </p:sp>
      <p:sp>
        <p:nvSpPr>
          <p:cNvPr id="20" name="타원 19"/>
          <p:cNvSpPr/>
          <p:nvPr/>
        </p:nvSpPr>
        <p:spPr>
          <a:xfrm>
            <a:off x="4235117" y="3368841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387517" y="5863389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390147" y="4652210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104018" y="3922298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542547" y="4804610"/>
            <a:ext cx="128337" cy="1925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138740" y="3521240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681543" y="4347405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652216" y="4660226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804616" y="3064036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686926" y="4539913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384755" y="3793952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37155" y="5566605"/>
            <a:ext cx="128336" cy="152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724400" y="5414211"/>
            <a:ext cx="128337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454313" y="4106778"/>
            <a:ext cx="128337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130717" y="4259178"/>
            <a:ext cx="128337" cy="1925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670886" y="2973529"/>
            <a:ext cx="2117561" cy="1780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약국 이름</a:t>
            </a:r>
            <a:endParaRPr lang="en-US" altLang="ko-KR" dirty="0"/>
          </a:p>
          <a:p>
            <a:pPr algn="ctr"/>
            <a:r>
              <a:rPr lang="ko-KR" altLang="en-US" dirty="0"/>
              <a:t>재고</a:t>
            </a:r>
            <a:endParaRPr lang="en-US" altLang="ko-KR" dirty="0"/>
          </a:p>
          <a:p>
            <a:pPr algn="ctr"/>
            <a:r>
              <a:rPr lang="ko-KR" altLang="en-US" dirty="0"/>
              <a:t>업데이트 시각</a:t>
            </a:r>
            <a:endParaRPr lang="en-US" altLang="ko-KR" dirty="0"/>
          </a:p>
          <a:p>
            <a:pPr algn="ctr"/>
            <a:r>
              <a:rPr lang="ko-KR" altLang="en-US" dirty="0"/>
              <a:t>매장 운영 시각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36" name="설명선 2 35"/>
          <p:cNvSpPr/>
          <p:nvPr/>
        </p:nvSpPr>
        <p:spPr>
          <a:xfrm>
            <a:off x="6757727" y="1746313"/>
            <a:ext cx="2851493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5496"/>
              <a:gd name="adj6" fmla="val -159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약국 </a:t>
            </a:r>
            <a:r>
              <a:rPr lang="ko-KR" altLang="en-US" dirty="0" err="1"/>
              <a:t>마커</a:t>
            </a:r>
            <a:endParaRPr lang="en-US" altLang="ko-KR" dirty="0"/>
          </a:p>
          <a:p>
            <a:pPr algn="ctr"/>
            <a:r>
              <a:rPr lang="ko-KR" altLang="en-US" dirty="0"/>
              <a:t>클릭 시 </a:t>
            </a:r>
            <a:r>
              <a:rPr lang="ko-KR" altLang="en-US" dirty="0" err="1"/>
              <a:t>정보창</a:t>
            </a:r>
            <a:r>
              <a:rPr lang="ko-KR" altLang="en-US" dirty="0"/>
              <a:t> 띄우기</a:t>
            </a:r>
          </a:p>
        </p:txBody>
      </p:sp>
    </p:spTree>
    <p:extLst>
      <p:ext uri="{BB962C8B-B14F-4D97-AF65-F5344CB8AC3E}">
        <p14:creationId xmlns:p14="http://schemas.microsoft.com/office/powerpoint/2010/main" val="9980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별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3-2 </a:t>
            </a:r>
            <a:r>
              <a:rPr lang="ko-KR" altLang="en-US" dirty="0"/>
              <a:t>거리 별 약국 리스트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메뉴창</a:t>
            </a:r>
            <a:endParaRPr lang="ko-KR" altLang="en-US" dirty="0"/>
          </a:p>
        </p:txBody>
      </p:sp>
      <p:sp>
        <p:nvSpPr>
          <p:cNvPr id="18" name="설명선 2 17"/>
          <p:cNvSpPr/>
          <p:nvPr/>
        </p:nvSpPr>
        <p:spPr>
          <a:xfrm>
            <a:off x="6641432" y="304800"/>
            <a:ext cx="1620252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창 누르면 나와야 함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28845"/>
              </p:ext>
            </p:extLst>
          </p:nvPr>
        </p:nvGraphicFramePr>
        <p:xfrm>
          <a:off x="1187117" y="2147414"/>
          <a:ext cx="8908715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1743">
                  <a:extLst>
                    <a:ext uri="{9D8B030D-6E8A-4147-A177-3AD203B41FA5}">
                      <a16:colId xmlns:a16="http://schemas.microsoft.com/office/drawing/2014/main" val="3966231151"/>
                    </a:ext>
                  </a:extLst>
                </a:gridCol>
                <a:gridCol w="1781743">
                  <a:extLst>
                    <a:ext uri="{9D8B030D-6E8A-4147-A177-3AD203B41FA5}">
                      <a16:colId xmlns:a16="http://schemas.microsoft.com/office/drawing/2014/main" val="3559313416"/>
                    </a:ext>
                  </a:extLst>
                </a:gridCol>
                <a:gridCol w="1781743">
                  <a:extLst>
                    <a:ext uri="{9D8B030D-6E8A-4147-A177-3AD203B41FA5}">
                      <a16:colId xmlns:a16="http://schemas.microsoft.com/office/drawing/2014/main" val="2793223094"/>
                    </a:ext>
                  </a:extLst>
                </a:gridCol>
                <a:gridCol w="1781743">
                  <a:extLst>
                    <a:ext uri="{9D8B030D-6E8A-4147-A177-3AD203B41FA5}">
                      <a16:colId xmlns:a16="http://schemas.microsoft.com/office/drawing/2014/main" val="1873138808"/>
                    </a:ext>
                  </a:extLst>
                </a:gridCol>
                <a:gridCol w="1781743">
                  <a:extLst>
                    <a:ext uri="{9D8B030D-6E8A-4147-A177-3AD203B41FA5}">
                      <a16:colId xmlns:a16="http://schemas.microsoft.com/office/drawing/2014/main" val="173810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약국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업데이트 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길찾기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99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5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7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2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2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8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13449"/>
                  </a:ext>
                </a:extLst>
              </a:tr>
            </a:tbl>
          </a:graphicData>
        </a:graphic>
      </p:graphicFrame>
      <p:sp>
        <p:nvSpPr>
          <p:cNvPr id="35" name="설명선 2 34"/>
          <p:cNvSpPr/>
          <p:nvPr/>
        </p:nvSpPr>
        <p:spPr>
          <a:xfrm>
            <a:off x="3533264" y="1289526"/>
            <a:ext cx="3781936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135"/>
              <a:gd name="adj6" fmla="val -9617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r>
              <a:rPr lang="ko-KR" altLang="en-US" dirty="0"/>
              <a:t>과 이어져 있음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아래로 스크롤 시 </a:t>
            </a:r>
            <a:r>
              <a:rPr lang="en-US" altLang="ko-KR" dirty="0"/>
              <a:t>3-2 </a:t>
            </a:r>
            <a:r>
              <a:rPr lang="ko-KR" altLang="en-US" dirty="0"/>
              <a:t>등장</a:t>
            </a:r>
          </a:p>
        </p:txBody>
      </p:sp>
    </p:spTree>
    <p:extLst>
      <p:ext uri="{BB962C8B-B14F-4D97-AF65-F5344CB8AC3E}">
        <p14:creationId xmlns:p14="http://schemas.microsoft.com/office/powerpoint/2010/main" val="280965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별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</a:t>
            </a:r>
            <a:r>
              <a:rPr lang="ko-KR" altLang="en-US" dirty="0" err="1"/>
              <a:t>기부처</a:t>
            </a:r>
            <a:r>
              <a:rPr lang="ko-KR" altLang="en-US" dirty="0"/>
              <a:t> 리스트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메뉴창</a:t>
            </a:r>
            <a:endParaRPr lang="ko-KR" altLang="en-US" dirty="0"/>
          </a:p>
        </p:txBody>
      </p:sp>
      <p:sp>
        <p:nvSpPr>
          <p:cNvPr id="18" name="설명선 2 17"/>
          <p:cNvSpPr/>
          <p:nvPr/>
        </p:nvSpPr>
        <p:spPr>
          <a:xfrm>
            <a:off x="6641432" y="304800"/>
            <a:ext cx="1620252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창 누르면 나와야 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814560"/>
              </p:ext>
            </p:extLst>
          </p:nvPr>
        </p:nvGraphicFramePr>
        <p:xfrm>
          <a:off x="2062744" y="2420129"/>
          <a:ext cx="8127999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216520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3426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17592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기부처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기부 대상자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관련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1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9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3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0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5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81360"/>
                  </a:ext>
                </a:extLst>
              </a:tr>
            </a:tbl>
          </a:graphicData>
        </a:graphic>
      </p:graphicFrame>
      <p:sp>
        <p:nvSpPr>
          <p:cNvPr id="7" name="설명선 1 6"/>
          <p:cNvSpPr/>
          <p:nvPr/>
        </p:nvSpPr>
        <p:spPr>
          <a:xfrm>
            <a:off x="5390146" y="1394185"/>
            <a:ext cx="3737811" cy="906743"/>
          </a:xfrm>
          <a:prstGeom prst="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표의 형태로 구성하면</a:t>
            </a:r>
            <a:endParaRPr lang="en-US" altLang="ko-KR" dirty="0"/>
          </a:p>
          <a:p>
            <a:pPr algn="ctr"/>
            <a:r>
              <a:rPr lang="ko-KR" altLang="en-US" dirty="0"/>
              <a:t>어떨까 해서 만들어 봤습니다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다르게 만드셔도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884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137" y="38501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별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137" y="75434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코로나 기본 지식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67532" y="393032"/>
            <a:ext cx="1355559" cy="88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메뉴창</a:t>
            </a:r>
            <a:endParaRPr lang="ko-KR" altLang="en-US" dirty="0"/>
          </a:p>
        </p:txBody>
      </p:sp>
      <p:sp>
        <p:nvSpPr>
          <p:cNvPr id="18" name="설명선 2 17"/>
          <p:cNvSpPr/>
          <p:nvPr/>
        </p:nvSpPr>
        <p:spPr>
          <a:xfrm>
            <a:off x="6641432" y="304800"/>
            <a:ext cx="1620252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654"/>
              <a:gd name="adj6" fmla="val 1454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창 누르면 나와야 함</a:t>
            </a:r>
          </a:p>
        </p:txBody>
      </p:sp>
    </p:spTree>
    <p:extLst>
      <p:ext uri="{BB962C8B-B14F-4D97-AF65-F5344CB8AC3E}">
        <p14:creationId xmlns:p14="http://schemas.microsoft.com/office/powerpoint/2010/main" val="267580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241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다혜</dc:creator>
  <cp:lastModifiedBy>김 경남</cp:lastModifiedBy>
  <cp:revision>9</cp:revision>
  <dcterms:created xsi:type="dcterms:W3CDTF">2020-03-14T14:36:43Z</dcterms:created>
  <dcterms:modified xsi:type="dcterms:W3CDTF">2020-03-21T01:45:23Z</dcterms:modified>
</cp:coreProperties>
</file>