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2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5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1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5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CBA0-DC14-4E9C-9B05-184DE4E00CC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92842" y="35292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1159" y="196515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위치에서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29264" y="198119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위치에서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368592" y="1965155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코로나 기본 지식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48928" y="1965155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마스크 </a:t>
            </a:r>
            <a:r>
              <a:rPr lang="ko-KR" altLang="en-US" dirty="0" err="1" smtClean="0"/>
              <a:t>기부처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5054" y="2831428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주변 약국 찾기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지도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60360" y="4130834"/>
            <a:ext cx="2695072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약국 별 재고 알림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재고 별 색 차별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60360" y="4997106"/>
            <a:ext cx="2695072" cy="1018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찾은 약국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거리 별 리스트 구현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링크</a:t>
            </a:r>
            <a:endParaRPr lang="en-US" altLang="ko-KR" dirty="0" smtClean="0"/>
          </a:p>
        </p:txBody>
      </p:sp>
      <p:cxnSp>
        <p:nvCxnSpPr>
          <p:cNvPr id="15" name="직선 연결선 14"/>
          <p:cNvCxnSpPr>
            <a:stCxn id="5" idx="3"/>
            <a:endCxn id="10" idx="0"/>
          </p:cNvCxnSpPr>
          <p:nvPr/>
        </p:nvCxnSpPr>
        <p:spPr>
          <a:xfrm>
            <a:off x="2606843" y="2294020"/>
            <a:ext cx="401053" cy="53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0"/>
            <a:endCxn id="6" idx="1"/>
          </p:cNvCxnSpPr>
          <p:nvPr/>
        </p:nvCxnSpPr>
        <p:spPr>
          <a:xfrm flipV="1">
            <a:off x="3007896" y="2310060"/>
            <a:ext cx="521368" cy="52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0" idx="2"/>
          </p:cNvCxnSpPr>
          <p:nvPr/>
        </p:nvCxnSpPr>
        <p:spPr>
          <a:xfrm flipV="1">
            <a:off x="3007896" y="3489155"/>
            <a:ext cx="0" cy="58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2959771" y="4499800"/>
            <a:ext cx="0" cy="58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524001" y="820158"/>
            <a:ext cx="3368841" cy="114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31895" y="933450"/>
            <a:ext cx="1684421" cy="107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6216316" y="948491"/>
            <a:ext cx="1203157" cy="10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6537158" y="1010653"/>
            <a:ext cx="4251157" cy="85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별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5995" y="2437581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 검색 창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5995" y="1535076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마스크 구매 해당자 알림 메시지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(ex. </a:t>
            </a:r>
            <a:r>
              <a:rPr lang="ko-KR" altLang="en-US" dirty="0" smtClean="0"/>
              <a:t>오늘 마스크 구매 </a:t>
            </a:r>
            <a:r>
              <a:rPr lang="ko-KR" altLang="en-US" dirty="0" err="1" smtClean="0"/>
              <a:t>가능자는</a:t>
            </a:r>
            <a:r>
              <a:rPr lang="ko-KR" altLang="en-US" dirty="0" smtClean="0"/>
              <a:t> 끝자리 </a:t>
            </a:r>
            <a:r>
              <a:rPr lang="en-US" altLang="ko-KR" dirty="0" smtClean="0"/>
              <a:t>0,5 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출생자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965026" y="3753853"/>
            <a:ext cx="2679031" cy="26790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위치에서 마스크 판매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약국 검색 버튼</a:t>
            </a:r>
            <a:endParaRPr lang="ko-KR" altLang="en-US" dirty="0"/>
          </a:p>
        </p:txBody>
      </p:sp>
      <p:sp>
        <p:nvSpPr>
          <p:cNvPr id="10" name="설명선 2 9"/>
          <p:cNvSpPr/>
          <p:nvPr/>
        </p:nvSpPr>
        <p:spPr>
          <a:xfrm>
            <a:off x="6641432" y="393032"/>
            <a:ext cx="1620252" cy="5213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창 누르면 나와야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별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5995" y="2437581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마스크 </a:t>
            </a:r>
            <a:r>
              <a:rPr lang="ko-KR" altLang="en-US" dirty="0" err="1" smtClean="0"/>
              <a:t>기부처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65685" y="1535076"/>
            <a:ext cx="8157406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마스크 판매 약국 검색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85993" y="3340086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코로나 기본 지식 </a:t>
            </a:r>
            <a:endParaRPr lang="ko-KR" altLang="en-US" dirty="0"/>
          </a:p>
        </p:txBody>
      </p:sp>
      <p:sp>
        <p:nvSpPr>
          <p:cNvPr id="10" name="설명선 2 9"/>
          <p:cNvSpPr/>
          <p:nvPr/>
        </p:nvSpPr>
        <p:spPr>
          <a:xfrm>
            <a:off x="6641432" y="393032"/>
            <a:ext cx="1620252" cy="5213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창 누르면 나와야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별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마스크 재고 검색 </a:t>
            </a:r>
            <a:r>
              <a:rPr lang="en-US" altLang="ko-KR" dirty="0" smtClean="0"/>
              <a:t>(+ </a:t>
            </a:r>
            <a:r>
              <a:rPr lang="ko-KR" altLang="en-US" dirty="0" smtClean="0"/>
              <a:t>지도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5" y="1831052"/>
            <a:ext cx="8157405" cy="44687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65685" y="1535076"/>
            <a:ext cx="8157406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 검색 창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62201" y="5116842"/>
            <a:ext cx="191301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0~10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10~30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30~100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개 이상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160042" y="5261811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152022" y="5542547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908887" y="581526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68067" y="604787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창 누르면 나와야 함</a:t>
            </a:r>
            <a:endParaRPr lang="ko-KR" altLang="en-US" dirty="0"/>
          </a:p>
        </p:txBody>
      </p:sp>
      <p:sp>
        <p:nvSpPr>
          <p:cNvPr id="19" name="설명선 2 18"/>
          <p:cNvSpPr/>
          <p:nvPr/>
        </p:nvSpPr>
        <p:spPr>
          <a:xfrm>
            <a:off x="9264311" y="4158917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496"/>
              <a:gd name="adj6" fmla="val -159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이런 식으로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235117" y="3368841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387517" y="5863389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90147" y="4652210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04018" y="3922298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42547" y="4804610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138740" y="3521240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681543" y="4347405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52216" y="4660226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804616" y="3064036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86926" y="4539913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84755" y="379395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37155" y="5566605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24400" y="5414211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454313" y="4106778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130717" y="4259178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70886" y="2973529"/>
            <a:ext cx="2117561" cy="1780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약국 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재고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업데이트 시각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매장 운영 시각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sp>
        <p:nvSpPr>
          <p:cNvPr id="36" name="설명선 2 35"/>
          <p:cNvSpPr/>
          <p:nvPr/>
        </p:nvSpPr>
        <p:spPr>
          <a:xfrm>
            <a:off x="6757727" y="1746313"/>
            <a:ext cx="285149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496"/>
              <a:gd name="adj6" fmla="val -159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약국 </a:t>
            </a:r>
            <a:r>
              <a:rPr lang="ko-KR" altLang="en-US" dirty="0" err="1" smtClean="0"/>
              <a:t>마커</a:t>
            </a:r>
            <a:endParaRPr lang="en-US" altLang="ko-KR" dirty="0"/>
          </a:p>
          <a:p>
            <a:pPr algn="ctr"/>
            <a:r>
              <a:rPr lang="ko-KR" altLang="en-US" dirty="0" smtClean="0"/>
              <a:t>클릭 시 </a:t>
            </a:r>
            <a:r>
              <a:rPr lang="ko-KR" altLang="en-US" dirty="0" err="1" smtClean="0"/>
              <a:t>정보창</a:t>
            </a:r>
            <a:r>
              <a:rPr lang="ko-KR" altLang="en-US" dirty="0" smtClean="0"/>
              <a:t> 띄우기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0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별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거리 별 약국 리스트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창 누르면 나와야 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28845"/>
              </p:ext>
            </p:extLst>
          </p:nvPr>
        </p:nvGraphicFramePr>
        <p:xfrm>
          <a:off x="1187117" y="2147414"/>
          <a:ext cx="8908715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1743">
                  <a:extLst>
                    <a:ext uri="{9D8B030D-6E8A-4147-A177-3AD203B41FA5}">
                      <a16:colId xmlns:a16="http://schemas.microsoft.com/office/drawing/2014/main" val="3966231151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3559313416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2793223094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1873138808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173810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약국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업데이트 시각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길찾기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9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2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8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13449"/>
                  </a:ext>
                </a:extLst>
              </a:tr>
            </a:tbl>
          </a:graphicData>
        </a:graphic>
      </p:graphicFrame>
      <p:sp>
        <p:nvSpPr>
          <p:cNvPr id="35" name="설명선 2 34"/>
          <p:cNvSpPr/>
          <p:nvPr/>
        </p:nvSpPr>
        <p:spPr>
          <a:xfrm>
            <a:off x="3533264" y="1289526"/>
            <a:ext cx="3781936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35"/>
              <a:gd name="adj6" fmla="val -961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3-1</a:t>
            </a:r>
            <a:r>
              <a:rPr lang="ko-KR" altLang="en-US" dirty="0" smtClean="0"/>
              <a:t>과 이어져 있음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아래로 스크롤 시 </a:t>
            </a:r>
            <a:r>
              <a:rPr lang="en-US" altLang="ko-KR" dirty="0" smtClean="0"/>
              <a:t>3-2 </a:t>
            </a:r>
            <a:r>
              <a:rPr lang="ko-KR" altLang="en-US" dirty="0" smtClean="0"/>
              <a:t>등장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5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별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err="1" smtClean="0"/>
              <a:t>기부처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창 누르면 나와야 함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14560"/>
              </p:ext>
            </p:extLst>
          </p:nvPr>
        </p:nvGraphicFramePr>
        <p:xfrm>
          <a:off x="2062744" y="2420129"/>
          <a:ext cx="812799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16520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759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기부처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기부 대상자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 사이트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1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81360"/>
                  </a:ext>
                </a:extLst>
              </a:tr>
            </a:tbl>
          </a:graphicData>
        </a:graphic>
      </p:graphicFrame>
      <p:sp>
        <p:nvSpPr>
          <p:cNvPr id="7" name="설명선 1 6"/>
          <p:cNvSpPr/>
          <p:nvPr/>
        </p:nvSpPr>
        <p:spPr>
          <a:xfrm>
            <a:off x="5390146" y="1394185"/>
            <a:ext cx="3737811" cy="906743"/>
          </a:xfrm>
          <a:prstGeom prst="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표의 형태로 구성하면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어떨까 해서 만들어 봤습니다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다르게 만드셔도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84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별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코로나 기본 지식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창 누르면 나와야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80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237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다혜</dc:creator>
  <cp:lastModifiedBy>오 다혜</cp:lastModifiedBy>
  <cp:revision>8</cp:revision>
  <dcterms:created xsi:type="dcterms:W3CDTF">2020-03-14T14:36:43Z</dcterms:created>
  <dcterms:modified xsi:type="dcterms:W3CDTF">2020-03-15T08:45:20Z</dcterms:modified>
</cp:coreProperties>
</file>