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48" d="100"/>
          <a:sy n="48" d="100"/>
        </p:scale>
        <p:origin x="67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47E3-E8A1-422F-8F8D-827DBE996BD3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9B93-C56B-46F9-8207-34A4B51FC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80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47E3-E8A1-422F-8F8D-827DBE996BD3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9B93-C56B-46F9-8207-34A4B51FC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78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47E3-E8A1-422F-8F8D-827DBE996BD3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9B93-C56B-46F9-8207-34A4B51FC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34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47E3-E8A1-422F-8F8D-827DBE996BD3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9B93-C56B-46F9-8207-34A4B51FC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85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47E3-E8A1-422F-8F8D-827DBE996BD3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9B93-C56B-46F9-8207-34A4B51FC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0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47E3-E8A1-422F-8F8D-827DBE996BD3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9B93-C56B-46F9-8207-34A4B51FC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4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47E3-E8A1-422F-8F8D-827DBE996BD3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9B93-C56B-46F9-8207-34A4B51FC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6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47E3-E8A1-422F-8F8D-827DBE996BD3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9B93-C56B-46F9-8207-34A4B51FC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46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47E3-E8A1-422F-8F8D-827DBE996BD3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9B93-C56B-46F9-8207-34A4B51FC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20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47E3-E8A1-422F-8F8D-827DBE996BD3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9B93-C56B-46F9-8207-34A4B51FC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75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47E3-E8A1-422F-8F8D-827DBE996BD3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9B93-C56B-46F9-8207-34A4B51FC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78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647E3-E8A1-422F-8F8D-827DBE996BD3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99B93-C56B-46F9-8207-34A4B51FC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165684" y="1433992"/>
            <a:ext cx="9721516" cy="6033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11705" y="320841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마스크 </a:t>
            </a:r>
            <a:r>
              <a:rPr lang="ko-KR" altLang="en-US" dirty="0" err="1" smtClean="0"/>
              <a:t>알리미</a:t>
            </a:r>
            <a:r>
              <a:rPr lang="ko-KR" altLang="en-US" dirty="0" smtClean="0"/>
              <a:t> 설계도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02379" y="320841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컴퓨터공학과 </a:t>
            </a:r>
            <a:r>
              <a:rPr lang="ko-KR" altLang="en-US" dirty="0" err="1" smtClean="0"/>
              <a:t>오다혜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4905" y="1179093"/>
            <a:ext cx="650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설계서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65684" y="1179093"/>
            <a:ext cx="9721516" cy="5334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903492" y="1566395"/>
            <a:ext cx="2470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DX방탄고딕" panose="02020600000000000000" pitchFamily="18" charset="-127"/>
                <a:ea typeface="DX방탄고딕" panose="02020600000000000000" pitchFamily="18" charset="-127"/>
              </a:rPr>
              <a:t>마스크 구하기</a:t>
            </a:r>
            <a:r>
              <a:rPr lang="en-US" altLang="ko-KR" sz="2000" dirty="0" smtClean="0">
                <a:latin typeface="DX방탄고딕" panose="02020600000000000000" pitchFamily="18" charset="-127"/>
                <a:ea typeface="DX방탄고딕" panose="02020600000000000000" pitchFamily="18" charset="-127"/>
              </a:rPr>
              <a:t>(</a:t>
            </a:r>
            <a:r>
              <a:rPr lang="ko-KR" altLang="en-US" sz="2000" dirty="0" smtClean="0">
                <a:latin typeface="DX방탄고딕" panose="02020600000000000000" pitchFamily="18" charset="-127"/>
                <a:ea typeface="DX방탄고딕" panose="02020600000000000000" pitchFamily="18" charset="-127"/>
              </a:rPr>
              <a:t>가제</a:t>
            </a:r>
            <a:r>
              <a:rPr lang="en-US" altLang="ko-KR" sz="2000" dirty="0" smtClean="0">
                <a:latin typeface="DX방탄고딕" panose="02020600000000000000" pitchFamily="18" charset="-127"/>
                <a:ea typeface="DX방탄고딕" panose="02020600000000000000" pitchFamily="18" charset="-127"/>
              </a:rPr>
              <a:t>)</a:t>
            </a:r>
            <a:endParaRPr lang="ko-KR" altLang="en-US" sz="2000" dirty="0">
              <a:latin typeface="DX방탄고딕" panose="02020600000000000000" pitchFamily="18" charset="-127"/>
              <a:ea typeface="DX방탄고딕" panose="02020600000000000000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07368" y="2310063"/>
            <a:ext cx="866274" cy="272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출생년도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0368" y="2310063"/>
            <a:ext cx="557464" cy="272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  <a:endParaRPr lang="ko-KR" altLang="en-US" sz="140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05135" y="2310063"/>
            <a:ext cx="6112043" cy="272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마스크 구매 </a:t>
            </a:r>
            <a:r>
              <a:rPr lang="ko-KR" altLang="en-US" sz="1600" dirty="0" err="1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가능일입니다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./</a:t>
            </a:r>
            <a:r>
              <a:rPr lang="ko-KR" altLang="en-US" sz="1600" dirty="0" err="1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가능일이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아닙니다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이등변 삼각형 19"/>
          <p:cNvSpPr/>
          <p:nvPr/>
        </p:nvSpPr>
        <p:spPr>
          <a:xfrm rot="10800000">
            <a:off x="3465098" y="2406315"/>
            <a:ext cx="158175" cy="1363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315" y="2754023"/>
            <a:ext cx="8478252" cy="3587827"/>
          </a:xfrm>
          <a:prstGeom prst="rect">
            <a:avLst/>
          </a:prstGeom>
        </p:spPr>
      </p:pic>
      <p:sp>
        <p:nvSpPr>
          <p:cNvPr id="23" name="순서도: 대체 처리 22"/>
          <p:cNvSpPr/>
          <p:nvPr/>
        </p:nvSpPr>
        <p:spPr>
          <a:xfrm>
            <a:off x="3465097" y="2955939"/>
            <a:ext cx="7058524" cy="433137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593179" y="3031594"/>
            <a:ext cx="802105" cy="2574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085094" y="1548426"/>
            <a:ext cx="433138" cy="457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077074" y="1684783"/>
            <a:ext cx="441158" cy="457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1085094" y="1831351"/>
            <a:ext cx="433138" cy="457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54905" y="1730502"/>
            <a:ext cx="5646821" cy="4349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39850" y="2030039"/>
            <a:ext cx="197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66484" y="5668298"/>
            <a:ext cx="102669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74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165684" y="1433992"/>
            <a:ext cx="9721516" cy="6033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11705" y="320841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마스크 </a:t>
            </a:r>
            <a:r>
              <a:rPr lang="ko-KR" altLang="en-US" dirty="0" err="1" smtClean="0"/>
              <a:t>알리미</a:t>
            </a:r>
            <a:r>
              <a:rPr lang="ko-KR" altLang="en-US" dirty="0" smtClean="0"/>
              <a:t> 설계도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02379" y="320841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컴퓨터공학과 </a:t>
            </a:r>
            <a:r>
              <a:rPr lang="ko-KR" altLang="en-US" dirty="0" err="1" smtClean="0"/>
              <a:t>오다혜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4905" y="1179093"/>
            <a:ext cx="650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설계서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65684" y="1179093"/>
            <a:ext cx="9721516" cy="5334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903492" y="1566395"/>
            <a:ext cx="2470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DX방탄고딕" panose="02020600000000000000" pitchFamily="18" charset="-127"/>
                <a:ea typeface="DX방탄고딕" panose="02020600000000000000" pitchFamily="18" charset="-127"/>
              </a:rPr>
              <a:t>마스크 구하기</a:t>
            </a:r>
            <a:r>
              <a:rPr lang="en-US" altLang="ko-KR" sz="2000" dirty="0" smtClean="0">
                <a:latin typeface="DX방탄고딕" panose="02020600000000000000" pitchFamily="18" charset="-127"/>
                <a:ea typeface="DX방탄고딕" panose="02020600000000000000" pitchFamily="18" charset="-127"/>
              </a:rPr>
              <a:t>(</a:t>
            </a:r>
            <a:r>
              <a:rPr lang="ko-KR" altLang="en-US" sz="2000" dirty="0" smtClean="0">
                <a:latin typeface="DX방탄고딕" panose="02020600000000000000" pitchFamily="18" charset="-127"/>
                <a:ea typeface="DX방탄고딕" panose="02020600000000000000" pitchFamily="18" charset="-127"/>
              </a:rPr>
              <a:t>가제</a:t>
            </a:r>
            <a:r>
              <a:rPr lang="en-US" altLang="ko-KR" sz="2000" dirty="0" smtClean="0">
                <a:latin typeface="DX방탄고딕" panose="02020600000000000000" pitchFamily="18" charset="-127"/>
                <a:ea typeface="DX방탄고딕" panose="02020600000000000000" pitchFamily="18" charset="-127"/>
              </a:rPr>
              <a:t>)</a:t>
            </a:r>
            <a:endParaRPr lang="ko-KR" altLang="en-US" sz="2000" dirty="0">
              <a:latin typeface="DX방탄고딕" panose="02020600000000000000" pitchFamily="18" charset="-127"/>
              <a:ea typeface="DX방탄고딕" panose="02020600000000000000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07368" y="2310063"/>
            <a:ext cx="866274" cy="272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출생년도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0368" y="2310063"/>
            <a:ext cx="557464" cy="272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  <a:endParaRPr lang="ko-KR" altLang="en-US" sz="140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05135" y="2310063"/>
            <a:ext cx="6112043" cy="272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마스크 구매 </a:t>
            </a:r>
            <a:r>
              <a:rPr lang="ko-KR" altLang="en-US" sz="1600" dirty="0" err="1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가능일입니다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./</a:t>
            </a:r>
            <a:r>
              <a:rPr lang="ko-KR" altLang="en-US" sz="1600" dirty="0" err="1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가능일이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아닙니다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이등변 삼각형 19"/>
          <p:cNvSpPr/>
          <p:nvPr/>
        </p:nvSpPr>
        <p:spPr>
          <a:xfrm rot="10800000">
            <a:off x="3465098" y="2406315"/>
            <a:ext cx="158175" cy="1363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315" y="2754023"/>
            <a:ext cx="8478252" cy="3587827"/>
          </a:xfrm>
          <a:prstGeom prst="rect">
            <a:avLst/>
          </a:prstGeom>
        </p:spPr>
      </p:pic>
      <p:sp>
        <p:nvSpPr>
          <p:cNvPr id="23" name="순서도: 대체 처리 22"/>
          <p:cNvSpPr/>
          <p:nvPr/>
        </p:nvSpPr>
        <p:spPr>
          <a:xfrm>
            <a:off x="3465097" y="2955939"/>
            <a:ext cx="7058524" cy="433137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593179" y="3031594"/>
            <a:ext cx="802105" cy="2574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085094" y="1548426"/>
            <a:ext cx="433138" cy="457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077074" y="1684783"/>
            <a:ext cx="441158" cy="457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1085094" y="1831351"/>
            <a:ext cx="433138" cy="457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2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165684" y="1433992"/>
            <a:ext cx="9721516" cy="6033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11705" y="320841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마스크 </a:t>
            </a:r>
            <a:r>
              <a:rPr lang="ko-KR" altLang="en-US" dirty="0" err="1" smtClean="0"/>
              <a:t>알리미</a:t>
            </a:r>
            <a:r>
              <a:rPr lang="ko-KR" altLang="en-US" dirty="0" smtClean="0"/>
              <a:t> 설계도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02379" y="320841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컴퓨터공학과 </a:t>
            </a:r>
            <a:r>
              <a:rPr lang="ko-KR" altLang="en-US" dirty="0" err="1" smtClean="0"/>
              <a:t>오다혜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4905" y="1179093"/>
            <a:ext cx="650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설계서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65684" y="1179093"/>
            <a:ext cx="9721516" cy="5334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903492" y="1566395"/>
            <a:ext cx="2470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DX방탄고딕" panose="02020600000000000000" pitchFamily="18" charset="-127"/>
                <a:ea typeface="DX방탄고딕" panose="02020600000000000000" pitchFamily="18" charset="-127"/>
              </a:rPr>
              <a:t>마스크 구하기</a:t>
            </a:r>
            <a:r>
              <a:rPr lang="en-US" altLang="ko-KR" sz="2000" dirty="0" smtClean="0">
                <a:latin typeface="DX방탄고딕" panose="02020600000000000000" pitchFamily="18" charset="-127"/>
                <a:ea typeface="DX방탄고딕" panose="02020600000000000000" pitchFamily="18" charset="-127"/>
              </a:rPr>
              <a:t>(</a:t>
            </a:r>
            <a:r>
              <a:rPr lang="ko-KR" altLang="en-US" sz="2000" dirty="0" smtClean="0">
                <a:latin typeface="DX방탄고딕" panose="02020600000000000000" pitchFamily="18" charset="-127"/>
                <a:ea typeface="DX방탄고딕" panose="02020600000000000000" pitchFamily="18" charset="-127"/>
              </a:rPr>
              <a:t>가제</a:t>
            </a:r>
            <a:r>
              <a:rPr lang="en-US" altLang="ko-KR" sz="2000" dirty="0" smtClean="0">
                <a:latin typeface="DX방탄고딕" panose="02020600000000000000" pitchFamily="18" charset="-127"/>
                <a:ea typeface="DX방탄고딕" panose="02020600000000000000" pitchFamily="18" charset="-127"/>
              </a:rPr>
              <a:t>)</a:t>
            </a:r>
            <a:endParaRPr lang="ko-KR" altLang="en-US" sz="2000" dirty="0">
              <a:latin typeface="DX방탄고딕" panose="02020600000000000000" pitchFamily="18" charset="-127"/>
              <a:ea typeface="DX방탄고딕" panose="02020600000000000000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07368" y="2310063"/>
            <a:ext cx="866274" cy="272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출생년도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0368" y="2310063"/>
            <a:ext cx="557464" cy="272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  <a:endParaRPr lang="ko-KR" altLang="en-US" sz="140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05135" y="2310063"/>
            <a:ext cx="6112043" cy="272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마스크 구매 </a:t>
            </a:r>
            <a:r>
              <a:rPr lang="ko-KR" altLang="en-US" sz="1600" dirty="0" err="1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가능일입니다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./</a:t>
            </a:r>
            <a:r>
              <a:rPr lang="ko-KR" altLang="en-US" sz="1600" dirty="0" err="1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가능일이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아닙니다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이등변 삼각형 19"/>
          <p:cNvSpPr/>
          <p:nvPr/>
        </p:nvSpPr>
        <p:spPr>
          <a:xfrm rot="10800000">
            <a:off x="3465098" y="2406315"/>
            <a:ext cx="158175" cy="1363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085094" y="1548426"/>
            <a:ext cx="433138" cy="457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077074" y="1684783"/>
            <a:ext cx="441158" cy="457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1085094" y="1831351"/>
            <a:ext cx="433138" cy="457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395497"/>
              </p:ext>
            </p:extLst>
          </p:nvPr>
        </p:nvGraphicFramePr>
        <p:xfrm>
          <a:off x="2807369" y="2679027"/>
          <a:ext cx="8259010" cy="3723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802">
                  <a:extLst>
                    <a:ext uri="{9D8B030D-6E8A-4147-A177-3AD203B41FA5}">
                      <a16:colId xmlns:a16="http://schemas.microsoft.com/office/drawing/2014/main" val="3833686394"/>
                    </a:ext>
                  </a:extLst>
                </a:gridCol>
                <a:gridCol w="1651802">
                  <a:extLst>
                    <a:ext uri="{9D8B030D-6E8A-4147-A177-3AD203B41FA5}">
                      <a16:colId xmlns:a16="http://schemas.microsoft.com/office/drawing/2014/main" val="2630542051"/>
                    </a:ext>
                  </a:extLst>
                </a:gridCol>
                <a:gridCol w="1651802">
                  <a:extLst>
                    <a:ext uri="{9D8B030D-6E8A-4147-A177-3AD203B41FA5}">
                      <a16:colId xmlns:a16="http://schemas.microsoft.com/office/drawing/2014/main" val="1644624681"/>
                    </a:ext>
                  </a:extLst>
                </a:gridCol>
                <a:gridCol w="1651802">
                  <a:extLst>
                    <a:ext uri="{9D8B030D-6E8A-4147-A177-3AD203B41FA5}">
                      <a16:colId xmlns:a16="http://schemas.microsoft.com/office/drawing/2014/main" val="1861763593"/>
                    </a:ext>
                  </a:extLst>
                </a:gridCol>
                <a:gridCol w="1651802">
                  <a:extLst>
                    <a:ext uri="{9D8B030D-6E8A-4147-A177-3AD203B41FA5}">
                      <a16:colId xmlns:a16="http://schemas.microsoft.com/office/drawing/2014/main" val="2694841510"/>
                    </a:ext>
                  </a:extLst>
                </a:gridCol>
              </a:tblGrid>
              <a:tr h="372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약국 이름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입고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재고 현황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갱신 시간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현재 위치에서 거리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443997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98985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893166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7120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565356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469297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92879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760159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347125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41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67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77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DX방탄고딕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다혜</dc:creator>
  <cp:lastModifiedBy>오 다혜</cp:lastModifiedBy>
  <cp:revision>10</cp:revision>
  <dcterms:created xsi:type="dcterms:W3CDTF">2020-03-12T10:03:48Z</dcterms:created>
  <dcterms:modified xsi:type="dcterms:W3CDTF">2020-03-12T10:55:02Z</dcterms:modified>
</cp:coreProperties>
</file>