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846AA-4389-41E6-AA7E-8749FB9367AB}" v="17" dt="2023-06-13T17:38:3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1" d="100"/>
          <a:sy n="11" d="100"/>
        </p:scale>
        <p:origin x="9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교원 김" userId="22c46b319e4c0415" providerId="LiveId" clId="{2F5846AA-4389-41E6-AA7E-8749FB9367AB}"/>
    <pc:docChg chg="undo custSel modSld">
      <pc:chgData name="교원 김" userId="22c46b319e4c0415" providerId="LiveId" clId="{2F5846AA-4389-41E6-AA7E-8749FB9367AB}" dt="2023-06-14T05:36:04.379" v="462" actId="20577"/>
      <pc:docMkLst>
        <pc:docMk/>
      </pc:docMkLst>
      <pc:sldChg chg="addSp delSp modSp mod">
        <pc:chgData name="교원 김" userId="22c46b319e4c0415" providerId="LiveId" clId="{2F5846AA-4389-41E6-AA7E-8749FB9367AB}" dt="2023-06-13T17:40:11.235" v="275" actId="1076"/>
        <pc:sldMkLst>
          <pc:docMk/>
          <pc:sldMk cId="1574419775" sldId="257"/>
        </pc:sldMkLst>
        <pc:spChg chg="add mod">
          <ac:chgData name="교원 김" userId="22c46b319e4c0415" providerId="LiveId" clId="{2F5846AA-4389-41E6-AA7E-8749FB9367AB}" dt="2023-06-13T17:39:37.683" v="267" actId="1076"/>
          <ac:spMkLst>
            <pc:docMk/>
            <pc:sldMk cId="1574419775" sldId="257"/>
            <ac:spMk id="2" creationId="{611D0A94-EC2F-D807-AAE8-BD68CA3516D2}"/>
          </ac:spMkLst>
        </pc:spChg>
        <pc:spChg chg="del">
          <ac:chgData name="교원 김" userId="22c46b319e4c0415" providerId="LiveId" clId="{2F5846AA-4389-41E6-AA7E-8749FB9367AB}" dt="2023-06-13T17:32:28.102" v="33" actId="22"/>
          <ac:spMkLst>
            <pc:docMk/>
            <pc:sldMk cId="1574419775" sldId="257"/>
            <ac:spMk id="3" creationId="{2BA18534-573E-33D5-1C8E-A3BC036F78B9}"/>
          </ac:spMkLst>
        </pc:spChg>
        <pc:spChg chg="add mod">
          <ac:chgData name="교원 김" userId="22c46b319e4c0415" providerId="LiveId" clId="{2F5846AA-4389-41E6-AA7E-8749FB9367AB}" dt="2023-06-13T17:34:09.069" v="117" actId="113"/>
          <ac:spMkLst>
            <pc:docMk/>
            <pc:sldMk cId="1574419775" sldId="257"/>
            <ac:spMk id="6" creationId="{077D2CBC-83AD-849D-D3A4-E2FEB010FB58}"/>
          </ac:spMkLst>
        </pc:spChg>
        <pc:spChg chg="mod">
          <ac:chgData name="교원 김" userId="22c46b319e4c0415" providerId="LiveId" clId="{2F5846AA-4389-41E6-AA7E-8749FB9367AB}" dt="2023-06-13T17:36:07.851" v="224" actId="20577"/>
          <ac:spMkLst>
            <pc:docMk/>
            <pc:sldMk cId="1574419775" sldId="257"/>
            <ac:spMk id="9" creationId="{B112D299-4F14-CC08-E9C7-71FB470DFC98}"/>
          </ac:spMkLst>
        </pc:spChg>
        <pc:spChg chg="add del mod">
          <ac:chgData name="교원 김" userId="22c46b319e4c0415" providerId="LiveId" clId="{2F5846AA-4389-41E6-AA7E-8749FB9367AB}" dt="2023-06-13T17:33:53.420" v="112"/>
          <ac:spMkLst>
            <pc:docMk/>
            <pc:sldMk cId="1574419775" sldId="257"/>
            <ac:spMk id="11" creationId="{0BBB2898-C9C1-88F1-0C9B-17955FAE07D5}"/>
          </ac:spMkLst>
        </pc:spChg>
        <pc:spChg chg="add mod">
          <ac:chgData name="교원 김" userId="22c46b319e4c0415" providerId="LiveId" clId="{2F5846AA-4389-41E6-AA7E-8749FB9367AB}" dt="2023-06-13T17:34:30.461" v="155" actId="1076"/>
          <ac:spMkLst>
            <pc:docMk/>
            <pc:sldMk cId="1574419775" sldId="257"/>
            <ac:spMk id="13" creationId="{2442AA62-A5D1-4A67-29A5-11B4023AA74A}"/>
          </ac:spMkLst>
        </pc:spChg>
        <pc:spChg chg="add del mod">
          <ac:chgData name="교원 김" userId="22c46b319e4c0415" providerId="LiveId" clId="{2F5846AA-4389-41E6-AA7E-8749FB9367AB}" dt="2023-06-13T17:34:39.499" v="160"/>
          <ac:spMkLst>
            <pc:docMk/>
            <pc:sldMk cId="1574419775" sldId="257"/>
            <ac:spMk id="14" creationId="{36DA0816-09F1-7388-B767-C5B5C79963AF}"/>
          </ac:spMkLst>
        </pc:spChg>
        <pc:spChg chg="add mod">
          <ac:chgData name="교원 김" userId="22c46b319e4c0415" providerId="LiveId" clId="{2F5846AA-4389-41E6-AA7E-8749FB9367AB}" dt="2023-06-13T17:39:37.683" v="267" actId="1076"/>
          <ac:spMkLst>
            <pc:docMk/>
            <pc:sldMk cId="1574419775" sldId="257"/>
            <ac:spMk id="15" creationId="{B0C64AA6-580A-95F6-B206-1A3E38AF09E3}"/>
          </ac:spMkLst>
        </pc:spChg>
        <pc:spChg chg="add mod">
          <ac:chgData name="교원 김" userId="22c46b319e4c0415" providerId="LiveId" clId="{2F5846AA-4389-41E6-AA7E-8749FB9367AB}" dt="2023-06-13T17:39:37.683" v="267" actId="1076"/>
          <ac:spMkLst>
            <pc:docMk/>
            <pc:sldMk cId="1574419775" sldId="257"/>
            <ac:spMk id="16" creationId="{6E38CB67-ADB4-8463-C92E-AA855C9EF65C}"/>
          </ac:spMkLst>
        </pc:spChg>
        <pc:spChg chg="add del mod">
          <ac:chgData name="교원 김" userId="22c46b319e4c0415" providerId="LiveId" clId="{2F5846AA-4389-41E6-AA7E-8749FB9367AB}" dt="2023-06-13T17:37:10.978" v="245" actId="478"/>
          <ac:spMkLst>
            <pc:docMk/>
            <pc:sldMk cId="1574419775" sldId="257"/>
            <ac:spMk id="21" creationId="{D31F6949-B03F-F4FF-4E47-100D4817C96B}"/>
          </ac:spMkLst>
        </pc:spChg>
        <pc:spChg chg="add del mod">
          <ac:chgData name="교원 김" userId="22c46b319e4c0415" providerId="LiveId" clId="{2F5846AA-4389-41E6-AA7E-8749FB9367AB}" dt="2023-06-13T17:40:11.235" v="275" actId="1076"/>
          <ac:spMkLst>
            <pc:docMk/>
            <pc:sldMk cId="1574419775" sldId="257"/>
            <ac:spMk id="30" creationId="{1CE6F3B0-3369-BF60-CDD5-7B94098E5220}"/>
          </ac:spMkLst>
        </pc:spChg>
        <pc:picChg chg="add mod ord">
          <ac:chgData name="교원 김" userId="22c46b319e4c0415" providerId="LiveId" clId="{2F5846AA-4389-41E6-AA7E-8749FB9367AB}" dt="2023-06-13T17:32:36.352" v="37" actId="1076"/>
          <ac:picMkLst>
            <pc:docMk/>
            <pc:sldMk cId="1574419775" sldId="257"/>
            <ac:picMk id="5" creationId="{B9A151BC-A6E9-B809-5A6A-AA7FD00AD068}"/>
          </ac:picMkLst>
        </pc:picChg>
        <pc:picChg chg="add mod">
          <ac:chgData name="교원 김" userId="22c46b319e4c0415" providerId="LiveId" clId="{2F5846AA-4389-41E6-AA7E-8749FB9367AB}" dt="2023-06-13T17:33:45.876" v="109" actId="1076"/>
          <ac:picMkLst>
            <pc:docMk/>
            <pc:sldMk cId="1574419775" sldId="257"/>
            <ac:picMk id="8" creationId="{65D14FF7-05E8-5BF0-809F-82ECE25EDEC5}"/>
          </ac:picMkLst>
        </pc:picChg>
        <pc:cxnChg chg="add mod">
          <ac:chgData name="교원 김" userId="22c46b319e4c0415" providerId="LiveId" clId="{2F5846AA-4389-41E6-AA7E-8749FB9367AB}" dt="2023-06-13T17:35:10.830" v="173" actId="692"/>
          <ac:cxnSpMkLst>
            <pc:docMk/>
            <pc:sldMk cId="1574419775" sldId="257"/>
            <ac:cxnSpMk id="18" creationId="{012F818A-51EA-24C0-2F2E-F95C42C84468}"/>
          </ac:cxnSpMkLst>
        </pc:cxnChg>
        <pc:cxnChg chg="add del mod">
          <ac:chgData name="교원 김" userId="22c46b319e4c0415" providerId="LiveId" clId="{2F5846AA-4389-41E6-AA7E-8749FB9367AB}" dt="2023-06-13T17:35:14.920" v="175"/>
          <ac:cxnSpMkLst>
            <pc:docMk/>
            <pc:sldMk cId="1574419775" sldId="257"/>
            <ac:cxnSpMk id="19" creationId="{5BFB7913-7D83-7AAC-C97C-1A2622522FF2}"/>
          </ac:cxnSpMkLst>
        </pc:cxnChg>
        <pc:cxnChg chg="add mod">
          <ac:chgData name="교원 김" userId="22c46b319e4c0415" providerId="LiveId" clId="{2F5846AA-4389-41E6-AA7E-8749FB9367AB}" dt="2023-06-13T17:40:00.428" v="271" actId="14100"/>
          <ac:cxnSpMkLst>
            <pc:docMk/>
            <pc:sldMk cId="1574419775" sldId="257"/>
            <ac:cxnSpMk id="20" creationId="{BAA24E63-E938-AB83-406A-D5BE11146D74}"/>
          </ac:cxnSpMkLst>
        </pc:cxnChg>
        <pc:cxnChg chg="add mod">
          <ac:chgData name="교원 김" userId="22c46b319e4c0415" providerId="LiveId" clId="{2F5846AA-4389-41E6-AA7E-8749FB9367AB}" dt="2023-06-13T17:39:28.014" v="265" actId="1076"/>
          <ac:cxnSpMkLst>
            <pc:docMk/>
            <pc:sldMk cId="1574419775" sldId="257"/>
            <ac:cxnSpMk id="22" creationId="{8936903A-0DB8-9B79-69A9-BC1617628D0E}"/>
          </ac:cxnSpMkLst>
        </pc:cxnChg>
        <pc:cxnChg chg="add del mod">
          <ac:chgData name="교원 김" userId="22c46b319e4c0415" providerId="LiveId" clId="{2F5846AA-4389-41E6-AA7E-8749FB9367AB}" dt="2023-06-13T17:38:29.594" v="259"/>
          <ac:cxnSpMkLst>
            <pc:docMk/>
            <pc:sldMk cId="1574419775" sldId="257"/>
            <ac:cxnSpMk id="26" creationId="{68A24901-21A1-B4FA-9A0C-4964532B744E}"/>
          </ac:cxnSpMkLst>
        </pc:cxnChg>
        <pc:cxnChg chg="add mod">
          <ac:chgData name="교원 김" userId="22c46b319e4c0415" providerId="LiveId" clId="{2F5846AA-4389-41E6-AA7E-8749FB9367AB}" dt="2023-06-13T17:39:33.573" v="266" actId="14100"/>
          <ac:cxnSpMkLst>
            <pc:docMk/>
            <pc:sldMk cId="1574419775" sldId="257"/>
            <ac:cxnSpMk id="28" creationId="{5AE8CC79-5005-D0B3-C30A-6F24E2057BAC}"/>
          </ac:cxnSpMkLst>
        </pc:cxnChg>
      </pc:sldChg>
      <pc:sldChg chg="modSp mod">
        <pc:chgData name="교원 김" userId="22c46b319e4c0415" providerId="LiveId" clId="{2F5846AA-4389-41E6-AA7E-8749FB9367AB}" dt="2023-06-14T05:36:04.379" v="462" actId="20577"/>
        <pc:sldMkLst>
          <pc:docMk/>
          <pc:sldMk cId="2695076482" sldId="258"/>
        </pc:sldMkLst>
        <pc:spChg chg="mod">
          <ac:chgData name="교원 김" userId="22c46b319e4c0415" providerId="LiveId" clId="{2F5846AA-4389-41E6-AA7E-8749FB9367AB}" dt="2023-06-14T05:36:04.379" v="462" actId="20577"/>
          <ac:spMkLst>
            <pc:docMk/>
            <pc:sldMk cId="2695076482" sldId="258"/>
            <ac:spMk id="3" creationId="{2BA18534-573E-33D5-1C8E-A3BC036F78B9}"/>
          </ac:spMkLst>
        </pc:spChg>
        <pc:spChg chg="mod">
          <ac:chgData name="교원 김" userId="22c46b319e4c0415" providerId="LiveId" clId="{2F5846AA-4389-41E6-AA7E-8749FB9367AB}" dt="2023-06-14T05:35:41.596" v="327" actId="20577"/>
          <ac:spMkLst>
            <pc:docMk/>
            <pc:sldMk cId="2695076482" sldId="258"/>
            <ac:spMk id="9" creationId="{B112D299-4F14-CC08-E9C7-71FB470DFC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B240E-DBEE-88BA-993C-25475B26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BCCBF-B55D-8522-937A-A844EBF5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2AE19-C529-1C4F-78C6-CE2DD67D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2C14D-F828-DA7F-ECC3-9B9FC48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964F8-0F24-C1AC-ADE9-71BE787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1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83BF-8E22-7907-8B68-0C3B90F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5C012-6CD4-E9FE-5247-329FFECCC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39BA8-ADD6-9539-7965-3470716D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0D46-9CCB-7692-D712-ECAAB37E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7C6B9-00BF-A529-A691-41CF644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67770E-8475-7E1B-292C-90FB4B428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3F128-4E0B-0E17-5468-503B5BA9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8E374-EF76-E424-9B57-326496E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50631-12C6-5CF2-1186-B1B3102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E479-B916-6BF3-9922-AC0A768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EE149-7B7C-1D77-F510-5D545D1F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D662B-ACC8-3A24-5C29-088B9E04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0FBE7-62A6-2607-2C58-BAC8965F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F61CD-F4E7-F076-3841-5EFD597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0D6AB-A91D-F392-83CF-FF1C4B6E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F16C-B90B-7091-9DB2-625E36B9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33C3B-95E2-5844-50E8-19EB5ED4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C39AC-A44F-B1FF-4A7D-A30D872C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A095D-FA95-AB32-2BA5-DFAABD9F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1C98F-D3C5-7A6B-886F-9969CBC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A7D5D-E4BB-FDC9-29DA-077E1A77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41803-F8D2-C952-951A-28864908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E4BE1F-13B5-E517-0CA2-5F062A21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5EB3D-22A9-50D7-ADF3-819D3876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55F4A-587A-F419-7C42-42F3D40C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6D1BF-A703-C287-5DB3-A1FE025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BF08-F6AA-2591-F0B8-D6C4BC43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DEC15-3A4B-BA9B-B1F8-6E46600F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27C08-B803-B6C8-F073-D0035208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853C2B-26AA-6BA2-3A56-6F7999E2C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9E8B5-6837-2AB6-3FE8-CB17D4C26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D3BEC-6BEA-3277-DBCE-7706DD63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3AC4AB-96D2-0327-4412-7A62811D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8EF2C6-9279-2998-8322-DB3EA8C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153A7-032C-DBAB-8FC3-0A891CF8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9A30F-7BAF-7268-551D-A3831887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9DD310-E076-457E-168B-9D30E4BB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778A6-0B0B-3534-B5BA-1C986BEC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A5070B-0FD3-458E-8BA2-5417607C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4FFB17-C018-B82D-17FC-A9FB034C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CC566-76B5-515E-BA1B-FE893D21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79C6E-9F2F-0AC2-B702-B0D9C298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5F55A-B4DA-279E-64C0-73B8BECF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07B38-D6B5-91ED-09CE-01C8116B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C6311-B6B6-FA07-F135-1F655054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BC50-506C-65AC-BAC8-807B42DE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F4BC2-3CF9-E4D4-3454-43D8EA0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939CA-C90A-DCDF-0BF0-E325EC54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C003D-A634-4C10-1C08-A5C87EA01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5A2E80-E886-FEC0-3C4F-A3C25D4C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FE57A-48DE-42E9-3B5B-9EEED447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C0FD5-3BB3-C660-F7A1-2A6968D3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A6673-DBDA-9E49-E72A-19E1D01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AE34E-AAA0-2E89-92B6-147A6188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DAF0-3CE6-DCB3-323D-F8540074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1F824-78B7-112E-7A71-B39DE4AE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6D558-6174-A17D-E543-1DE30E9A9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4819C-BCFB-3C0F-6200-274376D0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4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C5BC-985B-01D5-DA7C-670F64E2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2292"/>
            <a:ext cx="9144000" cy="173341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Physical Computing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8C3B21C-0F3E-0655-1C48-9EE72AAA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5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2021020091</a:t>
            </a:r>
          </a:p>
          <a:p>
            <a:pPr algn="r"/>
            <a:r>
              <a:rPr lang="en-US" altLang="ko-KR" dirty="0"/>
              <a:t>ICT Design Tech </a:t>
            </a:r>
          </a:p>
          <a:p>
            <a:pPr algn="r"/>
            <a:r>
              <a:rPr lang="en-US" altLang="ko-KR" dirty="0" err="1"/>
              <a:t>Irum</a:t>
            </a:r>
            <a:r>
              <a:rPr lang="en-US" altLang="ko-KR" dirty="0"/>
              <a:t> Choi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A151BC-A6E9-B809-5A6A-AA7FD00AD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953" y="2605488"/>
            <a:ext cx="1902093" cy="1647023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Simple Diagram (Communication)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1D0A94-EC2F-D807-AAE8-BD68CA3516D2}"/>
              </a:ext>
            </a:extLst>
          </p:cNvPr>
          <p:cNvSpPr/>
          <p:nvPr/>
        </p:nvSpPr>
        <p:spPr>
          <a:xfrm>
            <a:off x="9187544" y="1768403"/>
            <a:ext cx="1757548" cy="10236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Mobile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D2CBC-83AD-849D-D3A4-E2FEB010FB58}"/>
              </a:ext>
            </a:extLst>
          </p:cNvPr>
          <p:cNvSpPr txBox="1"/>
          <p:nvPr/>
        </p:nvSpPr>
        <p:spPr>
          <a:xfrm>
            <a:off x="4500748" y="4545872"/>
            <a:ext cx="318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ESP8266 / Server</a:t>
            </a:r>
          </a:p>
          <a:p>
            <a:r>
              <a:rPr lang="en-US" altLang="ko-KR" sz="1400" b="1" dirty="0" err="1"/>
              <a:t>Wifi</a:t>
            </a:r>
            <a:r>
              <a:rPr lang="en-US" altLang="ko-KR" sz="1400" b="1" dirty="0"/>
              <a:t> Access Point Mode (AT mode)</a:t>
            </a:r>
            <a:endParaRPr lang="ko-KR" altLang="en-US" sz="1400" b="1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5D14FF7-05E8-5BF0-809F-82ECE25E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2" y="2605488"/>
            <a:ext cx="1902093" cy="16470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42AA62-A5D1-4A67-29A5-11B4023AA74A}"/>
              </a:ext>
            </a:extLst>
          </p:cNvPr>
          <p:cNvSpPr txBox="1"/>
          <p:nvPr/>
        </p:nvSpPr>
        <p:spPr>
          <a:xfrm>
            <a:off x="1176501" y="4534469"/>
            <a:ext cx="175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ESP8266 / Client</a:t>
            </a:r>
          </a:p>
          <a:p>
            <a:r>
              <a:rPr lang="en-US" altLang="ko-KR" sz="1400" b="1" dirty="0" err="1"/>
              <a:t>Wifi</a:t>
            </a:r>
            <a:r>
              <a:rPr lang="en-US" altLang="ko-KR" sz="1400" b="1" dirty="0"/>
              <a:t> Station Mode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C64AA6-580A-95F6-B206-1A3E38AF09E3}"/>
              </a:ext>
            </a:extLst>
          </p:cNvPr>
          <p:cNvSpPr/>
          <p:nvPr/>
        </p:nvSpPr>
        <p:spPr>
          <a:xfrm>
            <a:off x="9187544" y="2976034"/>
            <a:ext cx="1757548" cy="102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38CB67-ADB4-8463-C92E-AA855C9EF65C}"/>
              </a:ext>
            </a:extLst>
          </p:cNvPr>
          <p:cNvSpPr/>
          <p:nvPr/>
        </p:nvSpPr>
        <p:spPr>
          <a:xfrm>
            <a:off x="9187544" y="4148063"/>
            <a:ext cx="1757548" cy="1023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PC/Laptop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2F818A-51EA-24C0-2F2E-F95C42C84468}"/>
              </a:ext>
            </a:extLst>
          </p:cNvPr>
          <p:cNvCxnSpPr/>
          <p:nvPr/>
        </p:nvCxnSpPr>
        <p:spPr>
          <a:xfrm>
            <a:off x="3230088" y="3429000"/>
            <a:ext cx="127066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24E63-E938-AB83-406A-D5BE11146D74}"/>
              </a:ext>
            </a:extLst>
          </p:cNvPr>
          <p:cNvCxnSpPr>
            <a:cxnSpLocks/>
          </p:cNvCxnSpPr>
          <p:nvPr/>
        </p:nvCxnSpPr>
        <p:spPr>
          <a:xfrm>
            <a:off x="7110663" y="3429000"/>
            <a:ext cx="170676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36903A-0DB8-9B79-69A9-BC1617628D0E}"/>
              </a:ext>
            </a:extLst>
          </p:cNvPr>
          <p:cNvCxnSpPr>
            <a:cxnSpLocks/>
          </p:cNvCxnSpPr>
          <p:nvPr/>
        </p:nvCxnSpPr>
        <p:spPr>
          <a:xfrm flipV="1">
            <a:off x="7445060" y="2394679"/>
            <a:ext cx="1381101" cy="102845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E8CC79-5005-D0B3-C30A-6F24E2057BAC}"/>
              </a:ext>
            </a:extLst>
          </p:cNvPr>
          <p:cNvCxnSpPr>
            <a:cxnSpLocks/>
          </p:cNvCxnSpPr>
          <p:nvPr/>
        </p:nvCxnSpPr>
        <p:spPr>
          <a:xfrm>
            <a:off x="7436328" y="3425086"/>
            <a:ext cx="1381101" cy="125252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CE6F3B0-3369-BF60-CDD5-7B94098E5220}"/>
              </a:ext>
            </a:extLst>
          </p:cNvPr>
          <p:cNvSpPr/>
          <p:nvPr/>
        </p:nvSpPr>
        <p:spPr>
          <a:xfrm>
            <a:off x="7372711" y="3341214"/>
            <a:ext cx="210553" cy="187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r>
              <a:rPr lang="ko-KR" altLang="en-US" dirty="0"/>
              <a:t>최대한 이구성을 할 수 있으나 못하는 이유 설명</a:t>
            </a:r>
            <a:endParaRPr lang="en-US" altLang="ko-KR" dirty="0"/>
          </a:p>
          <a:p>
            <a:r>
              <a:rPr lang="ko-KR" altLang="en-US"/>
              <a:t>추가적으로 꼭 구성한다면 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구성에서의 단점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50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74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96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738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81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77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Aharoni</vt:lpstr>
      <vt:lpstr>Arial</vt:lpstr>
      <vt:lpstr>Office 테마</vt:lpstr>
      <vt:lpstr>Physical Computing Final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Computing Final Project</dc:title>
  <dc:creator>교원 김</dc:creator>
  <cp:lastModifiedBy>교원 김</cp:lastModifiedBy>
  <cp:revision>1</cp:revision>
  <dcterms:created xsi:type="dcterms:W3CDTF">2023-06-13T17:15:38Z</dcterms:created>
  <dcterms:modified xsi:type="dcterms:W3CDTF">2023-06-14T05:36:10Z</dcterms:modified>
</cp:coreProperties>
</file>