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4598C-1837-400E-A7ED-BEDE70723D5A}" v="17" dt="2023-06-03T17:55:15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교원 김" userId="22c46b319e4c0415" providerId="LiveId" clId="{A5F4598C-1837-400E-A7ED-BEDE70723D5A}"/>
    <pc:docChg chg="undo custSel addSld modSld sldOrd">
      <pc:chgData name="교원 김" userId="22c46b319e4c0415" providerId="LiveId" clId="{A5F4598C-1837-400E-A7ED-BEDE70723D5A}" dt="2023-06-03T17:56:08.318" v="338" actId="20577"/>
      <pc:docMkLst>
        <pc:docMk/>
      </pc:docMkLst>
      <pc:sldChg chg="addSp delSp modSp mod">
        <pc:chgData name="교원 김" userId="22c46b319e4c0415" providerId="LiveId" clId="{A5F4598C-1837-400E-A7ED-BEDE70723D5A}" dt="2023-06-03T17:56:08.318" v="338" actId="20577"/>
        <pc:sldMkLst>
          <pc:docMk/>
          <pc:sldMk cId="890831062" sldId="257"/>
        </pc:sldMkLst>
        <pc:spChg chg="mod">
          <ac:chgData name="교원 김" userId="22c46b319e4c0415" providerId="LiveId" clId="{A5F4598C-1837-400E-A7ED-BEDE70723D5A}" dt="2023-06-03T17:54:45.446" v="313" actId="20577"/>
          <ac:spMkLst>
            <pc:docMk/>
            <pc:sldMk cId="890831062" sldId="257"/>
            <ac:spMk id="2" creationId="{D2F4B487-129E-42A5-39DA-F4FA017F0BD2}"/>
          </ac:spMkLst>
        </pc:spChg>
        <pc:spChg chg="add del mod">
          <ac:chgData name="교원 김" userId="22c46b319e4c0415" providerId="LiveId" clId="{A5F4598C-1837-400E-A7ED-BEDE70723D5A}" dt="2023-06-03T17:50:04.107" v="235" actId="478"/>
          <ac:spMkLst>
            <pc:docMk/>
            <pc:sldMk cId="890831062" sldId="257"/>
            <ac:spMk id="3" creationId="{A71D3AD5-F4A0-853B-6F92-C370809E0866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4" creationId="{E9348E8F-B488-C474-7FEA-1830C5F3EE6A}"/>
          </ac:spMkLst>
        </pc:spChg>
        <pc:spChg chg="add del mod">
          <ac:chgData name="교원 김" userId="22c46b319e4c0415" providerId="LiveId" clId="{A5F4598C-1837-400E-A7ED-BEDE70723D5A}" dt="2023-06-03T17:52:04.425" v="273" actId="478"/>
          <ac:spMkLst>
            <pc:docMk/>
            <pc:sldMk cId="890831062" sldId="257"/>
            <ac:spMk id="11" creationId="{5ACBC6F8-9EF3-3623-3856-F6DD70606F08}"/>
          </ac:spMkLst>
        </pc:spChg>
        <pc:spChg chg="add del mod">
          <ac:chgData name="교원 김" userId="22c46b319e4c0415" providerId="LiveId" clId="{A5F4598C-1837-400E-A7ED-BEDE70723D5A}" dt="2023-06-03T17:53:33.485" v="296" actId="478"/>
          <ac:spMkLst>
            <pc:docMk/>
            <pc:sldMk cId="890831062" sldId="257"/>
            <ac:spMk id="12" creationId="{2169F3AD-1739-FECD-713D-74467262B6A0}"/>
          </ac:spMkLst>
        </pc:spChg>
        <pc:spChg chg="add mod">
          <ac:chgData name="교원 김" userId="22c46b319e4c0415" providerId="LiveId" clId="{A5F4598C-1837-400E-A7ED-BEDE70723D5A}" dt="2023-06-03T17:49:59.621" v="234" actId="571"/>
          <ac:spMkLst>
            <pc:docMk/>
            <pc:sldMk cId="890831062" sldId="257"/>
            <ac:spMk id="13" creationId="{BB33C801-2F10-45AB-ACA1-FEDC503AA0B5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4" creationId="{8DA0CAFE-9F18-F9C0-5F94-4A12F984A6AB}"/>
          </ac:spMkLst>
        </pc:spChg>
        <pc:spChg chg="add mod">
          <ac:chgData name="교원 김" userId="22c46b319e4c0415" providerId="LiveId" clId="{A5F4598C-1837-400E-A7ED-BEDE70723D5A}" dt="2023-06-03T17:51:10.830" v="263" actId="571"/>
          <ac:spMkLst>
            <pc:docMk/>
            <pc:sldMk cId="890831062" sldId="257"/>
            <ac:spMk id="15" creationId="{E977E227-0CA8-8AFE-9619-919F6214AA77}"/>
          </ac:spMkLst>
        </pc:spChg>
        <pc:spChg chg="add del mod">
          <ac:chgData name="교원 김" userId="22c46b319e4c0415" providerId="LiveId" clId="{A5F4598C-1837-400E-A7ED-BEDE70723D5A}" dt="2023-06-03T17:51:34.895" v="264" actId="1076"/>
          <ac:spMkLst>
            <pc:docMk/>
            <pc:sldMk cId="890831062" sldId="257"/>
            <ac:spMk id="20" creationId="{F3AFAC23-2FE6-6361-D04E-539BA3715D99}"/>
          </ac:spMkLst>
        </pc:spChg>
        <pc:spChg chg="add del mod">
          <ac:chgData name="교원 김" userId="22c46b319e4c0415" providerId="LiveId" clId="{A5F4598C-1837-400E-A7ED-BEDE70723D5A}" dt="2023-06-03T17:52:00.123" v="270" actId="478"/>
          <ac:spMkLst>
            <pc:docMk/>
            <pc:sldMk cId="890831062" sldId="257"/>
            <ac:spMk id="21" creationId="{2A657D96-0792-306E-88F1-84C210EE76C9}"/>
          </ac:spMkLst>
        </pc:spChg>
        <pc:spChg chg="mod">
          <ac:chgData name="교원 김" userId="22c46b319e4c0415" providerId="LiveId" clId="{A5F4598C-1837-400E-A7ED-BEDE70723D5A}" dt="2023-06-03T17:53:05.572" v="292" actId="1076"/>
          <ac:spMkLst>
            <pc:docMk/>
            <pc:sldMk cId="890831062" sldId="257"/>
            <ac:spMk id="22" creationId="{A4E404DC-9FCF-6A56-1988-DF54C03166B1}"/>
          </ac:spMkLst>
        </pc:spChg>
        <pc:spChg chg="mod">
          <ac:chgData name="교원 김" userId="22c46b319e4c0415" providerId="LiveId" clId="{A5F4598C-1837-400E-A7ED-BEDE70723D5A}" dt="2023-06-03T17:53:00.085" v="290" actId="1076"/>
          <ac:spMkLst>
            <pc:docMk/>
            <pc:sldMk cId="890831062" sldId="257"/>
            <ac:spMk id="23" creationId="{C1CD28F4-F978-74BF-F646-744263781AF0}"/>
          </ac:spMkLst>
        </pc:spChg>
        <pc:spChg chg="mod">
          <ac:chgData name="교원 김" userId="22c46b319e4c0415" providerId="LiveId" clId="{A5F4598C-1837-400E-A7ED-BEDE70723D5A}" dt="2023-06-03T17:53:03.051" v="291" actId="1076"/>
          <ac:spMkLst>
            <pc:docMk/>
            <pc:sldMk cId="890831062" sldId="257"/>
            <ac:spMk id="25" creationId="{AC5706D6-B496-1761-88E6-15B7F3533655}"/>
          </ac:spMkLst>
        </pc:spChg>
        <pc:spChg chg="add del mod">
          <ac:chgData name="교원 김" userId="22c46b319e4c0415" providerId="LiveId" clId="{A5F4598C-1837-400E-A7ED-BEDE70723D5A}" dt="2023-06-03T17:52:50.136" v="287" actId="21"/>
          <ac:spMkLst>
            <pc:docMk/>
            <pc:sldMk cId="890831062" sldId="257"/>
            <ac:spMk id="26" creationId="{B7AEAD0A-C0A8-3D32-D285-02A6953050DC}"/>
          </ac:spMkLst>
        </pc:spChg>
        <pc:spChg chg="add mod">
          <ac:chgData name="교원 김" userId="22c46b319e4c0415" providerId="LiveId" clId="{A5F4598C-1837-400E-A7ED-BEDE70723D5A}" dt="2023-06-03T17:55:58.708" v="330"/>
          <ac:spMkLst>
            <pc:docMk/>
            <pc:sldMk cId="890831062" sldId="257"/>
            <ac:spMk id="28" creationId="{9404CFF3-C4EE-6074-6AF7-89777496C86F}"/>
          </ac:spMkLst>
        </pc:spChg>
        <pc:spChg chg="add mod">
          <ac:chgData name="교원 김" userId="22c46b319e4c0415" providerId="LiveId" clId="{A5F4598C-1837-400E-A7ED-BEDE70723D5A}" dt="2023-06-03T17:56:08.318" v="338" actId="20577"/>
          <ac:spMkLst>
            <pc:docMk/>
            <pc:sldMk cId="890831062" sldId="257"/>
            <ac:spMk id="29" creationId="{CACD2D07-91C5-C791-A123-1C26BD9BBAE9}"/>
          </ac:spMkLst>
        </pc:spChg>
        <pc:spChg chg="add del mod">
          <ac:chgData name="교원 김" userId="22c46b319e4c0415" providerId="LiveId" clId="{A5F4598C-1837-400E-A7ED-BEDE70723D5A}" dt="2023-06-03T17:52:03.056" v="272" actId="478"/>
          <ac:spMkLst>
            <pc:docMk/>
            <pc:sldMk cId="890831062" sldId="257"/>
            <ac:spMk id="35" creationId="{F120441C-433F-351D-0325-C3C9CCFE4F58}"/>
          </ac:spMkLst>
        </pc:spChg>
        <pc:spChg chg="mod">
          <ac:chgData name="교원 김" userId="22c46b319e4c0415" providerId="LiveId" clId="{A5F4598C-1837-400E-A7ED-BEDE70723D5A}" dt="2023-06-03T17:54:23.834" v="301" actId="1076"/>
          <ac:spMkLst>
            <pc:docMk/>
            <pc:sldMk cId="890831062" sldId="257"/>
            <ac:spMk id="37" creationId="{20CE582E-326E-7CBD-69EA-E4C25B96AB5E}"/>
          </ac:spMkLst>
        </pc:spChg>
        <pc:spChg chg="mod">
          <ac:chgData name="교원 김" userId="22c46b319e4c0415" providerId="LiveId" clId="{A5F4598C-1837-400E-A7ED-BEDE70723D5A}" dt="2023-06-03T17:52:49.347" v="285" actId="1076"/>
          <ac:spMkLst>
            <pc:docMk/>
            <pc:sldMk cId="890831062" sldId="257"/>
            <ac:spMk id="38" creationId="{F7F70770-59F1-4A60-D7A0-5AFEDF09B7D2}"/>
          </ac:spMkLst>
        </pc:spChg>
        <pc:cxnChg chg="add mod">
          <ac:chgData name="교원 김" userId="22c46b319e4c0415" providerId="LiveId" clId="{A5F4598C-1837-400E-A7ED-BEDE70723D5A}" dt="2023-06-03T17:51:56.804" v="269" actId="14100"/>
          <ac:cxnSpMkLst>
            <pc:docMk/>
            <pc:sldMk cId="890831062" sldId="257"/>
            <ac:cxnSpMk id="5" creationId="{CA78A12E-CA8C-1E59-C0ED-51A953234E71}"/>
          </ac:cxnSpMkLst>
        </pc:cxnChg>
        <pc:cxnChg chg="add mod">
          <ac:chgData name="교원 김" userId="22c46b319e4c0415" providerId="LiveId" clId="{A5F4598C-1837-400E-A7ED-BEDE70723D5A}" dt="2023-06-03T17:51:54.176" v="268" actId="14100"/>
          <ac:cxnSpMkLst>
            <pc:docMk/>
            <pc:sldMk cId="890831062" sldId="257"/>
            <ac:cxnSpMk id="10" creationId="{FDBF383E-2A8F-CC78-A68F-B2EDEA63ACA2}"/>
          </ac:cxnSpMkLst>
        </pc:cxnChg>
        <pc:cxnChg chg="mod">
          <ac:chgData name="교원 김" userId="22c46b319e4c0415" providerId="LiveId" clId="{A5F4598C-1837-400E-A7ED-BEDE70723D5A}" dt="2023-06-03T17:53:57.211" v="297" actId="688"/>
          <ac:cxnSpMkLst>
            <pc:docMk/>
            <pc:sldMk cId="890831062" sldId="257"/>
            <ac:cxnSpMk id="27" creationId="{B4C21A76-23AB-0421-9E14-B9011AB05D06}"/>
          </ac:cxnSpMkLst>
        </pc:cxnChg>
        <pc:cxnChg chg="mod">
          <ac:chgData name="교원 김" userId="22c46b319e4c0415" providerId="LiveId" clId="{A5F4598C-1837-400E-A7ED-BEDE70723D5A}" dt="2023-06-03T17:54:17.445" v="300" actId="1076"/>
          <ac:cxnSpMkLst>
            <pc:docMk/>
            <pc:sldMk cId="890831062" sldId="257"/>
            <ac:cxnSpMk id="30" creationId="{B4CBBD84-60A8-8EF2-A32A-23894DF95630}"/>
          </ac:cxnSpMkLst>
        </pc:cxnChg>
        <pc:cxnChg chg="add del mod">
          <ac:chgData name="교원 김" userId="22c46b319e4c0415" providerId="LiveId" clId="{A5F4598C-1837-400E-A7ED-BEDE70723D5A}" dt="2023-06-03T17:52:01.832" v="271" actId="478"/>
          <ac:cxnSpMkLst>
            <pc:docMk/>
            <pc:sldMk cId="890831062" sldId="257"/>
            <ac:cxnSpMk id="34" creationId="{1DD351B4-4585-30D7-69D5-FF2868423A13}"/>
          </ac:cxnSpMkLst>
        </pc:cxnChg>
      </pc:sldChg>
      <pc:sldChg chg="addSp delSp modSp mod">
        <pc:chgData name="교원 김" userId="22c46b319e4c0415" providerId="LiveId" clId="{A5F4598C-1837-400E-A7ED-BEDE70723D5A}" dt="2023-06-03T17:45:21.436" v="36" actId="14100"/>
        <pc:sldMkLst>
          <pc:docMk/>
          <pc:sldMk cId="4216304705" sldId="258"/>
        </pc:sldMkLst>
        <pc:spChg chg="mod">
          <ac:chgData name="교원 김" userId="22c46b319e4c0415" providerId="LiveId" clId="{A5F4598C-1837-400E-A7ED-BEDE70723D5A}" dt="2023-06-03T17:45:11.487" v="22" actId="20577"/>
          <ac:spMkLst>
            <pc:docMk/>
            <pc:sldMk cId="4216304705" sldId="258"/>
            <ac:spMk id="4" creationId="{E9348E8F-B488-C474-7FEA-1830C5F3EE6A}"/>
          </ac:spMkLst>
        </pc:spChg>
        <pc:spChg chg="mod">
          <ac:chgData name="교원 김" userId="22c46b319e4c0415" providerId="LiveId" clId="{A5F4598C-1837-400E-A7ED-BEDE70723D5A}" dt="2023-06-03T17:45:16.303" v="34" actId="20577"/>
          <ac:spMkLst>
            <pc:docMk/>
            <pc:sldMk cId="4216304705" sldId="258"/>
            <ac:spMk id="5" creationId="{2314E371-92A2-56E6-1B02-331E1897D73B}"/>
          </ac:spMkLst>
        </pc:spChg>
        <pc:spChg chg="mod">
          <ac:chgData name="교원 김" userId="22c46b319e4c0415" providerId="LiveId" clId="{A5F4598C-1837-400E-A7ED-BEDE70723D5A}" dt="2023-06-03T17:45:21.436" v="36" actId="14100"/>
          <ac:spMkLst>
            <pc:docMk/>
            <pc:sldMk cId="4216304705" sldId="258"/>
            <ac:spMk id="7" creationId="{B3D216D7-AFA8-407E-51B2-CBBC4A11DDF9}"/>
          </ac:spMkLst>
        </pc:spChg>
        <pc:spChg chg="mod">
          <ac:chgData name="교원 김" userId="22c46b319e4c0415" providerId="LiveId" clId="{A5F4598C-1837-400E-A7ED-BEDE70723D5A}" dt="2023-06-03T17:44:45.168" v="7" actId="1076"/>
          <ac:spMkLst>
            <pc:docMk/>
            <pc:sldMk cId="4216304705" sldId="258"/>
            <ac:spMk id="8" creationId="{68211DC2-F375-3626-6F68-6FC56AAB3D19}"/>
          </ac:spMkLst>
        </pc:spChg>
        <pc:spChg chg="del">
          <ac:chgData name="교원 김" userId="22c46b319e4c0415" providerId="LiveId" clId="{A5F4598C-1837-400E-A7ED-BEDE70723D5A}" dt="2023-06-03T17:44:53.721" v="10" actId="478"/>
          <ac:spMkLst>
            <pc:docMk/>
            <pc:sldMk cId="4216304705" sldId="258"/>
            <ac:spMk id="10" creationId="{B413220E-63E5-E9CC-4214-BAE57E5D103B}"/>
          </ac:spMkLst>
        </pc:spChg>
        <pc:spChg chg="add mod">
          <ac:chgData name="교원 김" userId="22c46b319e4c0415" providerId="LiveId" clId="{A5F4598C-1837-400E-A7ED-BEDE70723D5A}" dt="2023-06-03T17:44:45.168" v="7" actId="1076"/>
          <ac:spMkLst>
            <pc:docMk/>
            <pc:sldMk cId="4216304705" sldId="258"/>
            <ac:spMk id="14" creationId="{F95A18A3-DAF2-0237-BD54-B577E7326A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7" creationId="{D59F96F5-2182-8EB7-097A-2FC23B705180}"/>
          </ac:spMkLst>
        </pc:spChg>
        <pc:spChg chg="add mod">
          <ac:chgData name="교원 김" userId="22c46b319e4c0415" providerId="LiveId" clId="{A5F4598C-1837-400E-A7ED-BEDE70723D5A}" dt="2023-06-03T17:44:51.060" v="9" actId="571"/>
          <ac:spMkLst>
            <pc:docMk/>
            <pc:sldMk cId="4216304705" sldId="258"/>
            <ac:spMk id="19" creationId="{475113D7-0AC4-CB90-E8E7-29FD04217A87}"/>
          </ac:spMkLst>
        </pc:spChg>
        <pc:spChg chg="add mod">
          <ac:chgData name="교원 김" userId="22c46b319e4c0415" providerId="LiveId" clId="{A5F4598C-1837-400E-A7ED-BEDE70723D5A}" dt="2023-06-03T17:45:00.588" v="12" actId="571"/>
          <ac:spMkLst>
            <pc:docMk/>
            <pc:sldMk cId="4216304705" sldId="258"/>
            <ac:spMk id="21" creationId="{48EA4B85-D30D-D855-7FE2-766D8D965293}"/>
          </ac:spMkLst>
        </pc:spChg>
        <pc:spChg chg="add mod">
          <ac:chgData name="교원 김" userId="22c46b319e4c0415" providerId="LiveId" clId="{A5F4598C-1837-400E-A7ED-BEDE70723D5A}" dt="2023-06-03T17:45:00.588" v="12" actId="571"/>
          <ac:spMkLst>
            <pc:docMk/>
            <pc:sldMk cId="4216304705" sldId="258"/>
            <ac:spMk id="23" creationId="{D407F28B-870F-63F4-BE96-2EE1FF8C3D67}"/>
          </ac:spMkLst>
        </pc:spChg>
        <pc:cxnChg chg="mod">
          <ac:chgData name="교원 김" userId="22c46b319e4c0415" providerId="LiveId" clId="{A5F4598C-1837-400E-A7ED-BEDE70723D5A}" dt="2023-06-03T17:44:45.168" v="7" actId="1076"/>
          <ac:cxnSpMkLst>
            <pc:docMk/>
            <pc:sldMk cId="4216304705" sldId="258"/>
            <ac:cxnSpMk id="9" creationId="{E318A370-A076-8D3D-A1BC-123C01A2E58A}"/>
          </ac:cxnSpMkLst>
        </pc:cxnChg>
        <pc:cxnChg chg="add mod">
          <ac:chgData name="교원 김" userId="22c46b319e4c0415" providerId="LiveId" clId="{A5F4598C-1837-400E-A7ED-BEDE70723D5A}" dt="2023-06-03T17:44:45.168" v="7" actId="1076"/>
          <ac:cxnSpMkLst>
            <pc:docMk/>
            <pc:sldMk cId="4216304705" sldId="258"/>
            <ac:cxnSpMk id="11" creationId="{CA98D9A6-CC09-1EED-D11A-5ED9A66EEAD2}"/>
          </ac:cxnSpMkLst>
        </pc:cxnChg>
        <pc:cxnChg chg="del">
          <ac:chgData name="교원 김" userId="22c46b319e4c0415" providerId="LiveId" clId="{A5F4598C-1837-400E-A7ED-BEDE70723D5A}" dt="2023-06-03T17:44:54.250" v="11" actId="478"/>
          <ac:cxnSpMkLst>
            <pc:docMk/>
            <pc:sldMk cId="4216304705" sldId="258"/>
            <ac:cxnSpMk id="12" creationId="{02F3E6E6-B422-024A-533E-9BCB50971AFF}"/>
          </ac:cxnSpMkLst>
        </pc:cxnChg>
        <pc:cxnChg chg="mod">
          <ac:chgData name="교원 김" userId="22c46b319e4c0415" providerId="LiveId" clId="{A5F4598C-1837-400E-A7ED-BEDE70723D5A}" dt="2023-06-03T17:45:21.436" v="36" actId="14100"/>
          <ac:cxnSpMkLst>
            <pc:docMk/>
            <pc:sldMk cId="4216304705" sldId="258"/>
            <ac:cxnSpMk id="13" creationId="{861F2961-9ECF-CD47-0098-449935F0DA4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6" creationId="{440DC4F0-7F19-2723-6499-B2921780A5F6}"/>
          </ac:cxnSpMkLst>
        </pc:cxnChg>
        <pc:cxnChg chg="add mod">
          <ac:chgData name="교원 김" userId="22c46b319e4c0415" providerId="LiveId" clId="{A5F4598C-1837-400E-A7ED-BEDE70723D5A}" dt="2023-06-03T17:44:51.060" v="9" actId="571"/>
          <ac:cxnSpMkLst>
            <pc:docMk/>
            <pc:sldMk cId="4216304705" sldId="258"/>
            <ac:cxnSpMk id="18" creationId="{D7678305-FB9B-6730-BD6C-F561CEC6A989}"/>
          </ac:cxnSpMkLst>
        </pc:cxnChg>
        <pc:cxnChg chg="add mod">
          <ac:chgData name="교원 김" userId="22c46b319e4c0415" providerId="LiveId" clId="{A5F4598C-1837-400E-A7ED-BEDE70723D5A}" dt="2023-06-03T17:45:00.588" v="12" actId="571"/>
          <ac:cxnSpMkLst>
            <pc:docMk/>
            <pc:sldMk cId="4216304705" sldId="258"/>
            <ac:cxnSpMk id="20" creationId="{327223B6-E06F-C88D-7704-3B37296E90DF}"/>
          </ac:cxnSpMkLst>
        </pc:cxnChg>
        <pc:cxnChg chg="add mod">
          <ac:chgData name="교원 김" userId="22c46b319e4c0415" providerId="LiveId" clId="{A5F4598C-1837-400E-A7ED-BEDE70723D5A}" dt="2023-06-03T17:45:00.588" v="12" actId="571"/>
          <ac:cxnSpMkLst>
            <pc:docMk/>
            <pc:sldMk cId="4216304705" sldId="258"/>
            <ac:cxnSpMk id="22" creationId="{16EC31FF-7F02-8D55-D3D1-972DDE022D32}"/>
          </ac:cxnSpMkLst>
        </pc:cxnChg>
      </pc:sldChg>
      <pc:sldChg chg="modSp add mod ord">
        <pc:chgData name="교원 김" userId="22c46b319e4c0415" providerId="LiveId" clId="{A5F4598C-1837-400E-A7ED-BEDE70723D5A}" dt="2023-06-03T17:54:53.084" v="322"/>
        <pc:sldMkLst>
          <pc:docMk/>
          <pc:sldMk cId="1368460774" sldId="259"/>
        </pc:sldMkLst>
        <pc:spChg chg="mod">
          <ac:chgData name="교원 김" userId="22c46b319e4c0415" providerId="LiveId" clId="{A5F4598C-1837-400E-A7ED-BEDE70723D5A}" dt="2023-06-03T17:54:50.488" v="320" actId="20577"/>
          <ac:spMkLst>
            <pc:docMk/>
            <pc:sldMk cId="1368460774" sldId="259"/>
            <ac:spMk id="2" creationId="{D2F4B487-129E-42A5-39DA-F4FA017F0B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8FF44-CFF2-AF86-D974-BBBF943F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94A7F-AD14-F6B7-26DC-3FDF4B4E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8E3A-70D8-535B-2CFB-5021A467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87E46-B77A-3077-CDB5-62AECC3B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224C7-68B9-A750-8310-16BBDA5C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4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93FC-27B1-592E-EC48-D7F99CAF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BA6A0-A93A-F668-4525-E0193660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795CF-CE84-23FF-27E4-8A3BFEB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8F1D3-ABF7-2410-F09F-43B8A7AD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4423A-657B-C792-348A-8D8147F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5874-5087-E9AB-396C-25956AA7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2F601-A2C5-6542-67A9-5FDD1F72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32DF9-CDEB-3D6F-03F6-0D14E61F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D68EC-25D4-2685-B6A5-458ED851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6FA1E-6EF6-55A1-D16A-D937E45C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0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8B10E-0430-1406-D201-B8AD1CB3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BEE41-5F0C-90AD-C39B-CEA06EAE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43199-631A-0E83-BE21-DB43E499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F5792-CB74-7D38-10DA-44382B6D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13A09-C871-2822-E1F1-D77E90A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2F78F-E07F-CFD5-79A1-5151005D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ED32F-91E4-1C2C-EE8B-FCBFB6A6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C8BEE-7D2B-59AF-91A0-4767B5B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69E10-CAEE-8E92-CFB3-E535FE75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8C99-2B6D-8FF9-D427-618FC88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2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A101C-46BA-DA93-2933-4491381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C9B8-13DA-9B15-5C8F-D635B42D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843DE-56A5-915C-A80A-212241B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60C41-C691-391D-7E47-3820EB79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B78A3-67CC-216B-1FD2-803EF6A5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F928-4CB4-8E17-8643-B1C71D2B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5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8792-3505-E62B-9D09-6E21BE9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5AF34-F2DE-B3C1-85AC-2E1FE2CD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4AB83-79BD-A841-D471-57B57145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8BF73-17E7-6FD2-A6A7-E1808789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A758B-F63B-2407-316D-F052829BE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16F93-8BFF-3703-427A-615753EE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5E49B-054B-64F0-F159-322853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BF78D-09AE-137A-AC8E-8943C76F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4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F603-F14F-9441-C23A-E80CC34D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8BFC7-94BB-B492-CB0E-AE05EAF2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2E41-D16F-589A-F2B1-0508F86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E88A1-12B8-C431-FA5B-D7CA4EF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6CEE17-87BB-64F9-7F63-CDA1024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ED9D93-12CC-98C6-4045-1CB5501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C56F2-A49D-8F2D-1D39-394C32D4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7F86-375E-9C28-AA7A-68401261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25D0-3111-3777-B28E-73BE1129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628CF-A3A1-F14E-B3AD-61B0AAA4C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0135B-0898-FBF6-54C4-84C8643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A2771-691F-2685-511B-12E9869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9F697-FDE1-631E-9739-340434A4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4F09E-D5C7-81BF-566B-0DABA16B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6F2F4-60AD-D043-A8A6-4AF3B5C76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B792F-A204-B879-9885-DE4664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2C57F-7CFE-1291-9F52-ACC6CE1F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F407D-E02D-7671-FB7B-3D1D24E8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A519F-2055-F40F-B886-652790A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8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86C20-90B8-DC93-A10C-AF0BC18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54328-E612-8410-A0BC-B4E1C767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D8731-03DE-3800-5BDA-D3D2EDEE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1223-88CF-4CB1-A8B2-77C7E3CEB353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8DED9-F02B-9337-8B19-1E4F6F1D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F06CC-C5B5-2CB0-D8D6-8F94E921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203D-C864-4FE8-B5EC-40D35CFD4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6D15-57A0-3EAE-7BDC-391A7F78C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Physical Computing 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32DAAC-6CAB-9667-5EF0-233968CAC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20230529</a:t>
            </a:r>
          </a:p>
          <a:p>
            <a:pPr algn="r"/>
            <a:r>
              <a:rPr lang="en-US" altLang="ko-KR" dirty="0"/>
              <a:t>ICT Design Tech </a:t>
            </a:r>
          </a:p>
          <a:p>
            <a:pPr algn="r"/>
            <a:r>
              <a:rPr lang="en-US" altLang="ko-KR" dirty="0" err="1"/>
              <a:t>Irum</a:t>
            </a:r>
            <a:r>
              <a:rPr lang="en-US" altLang="ko-KR" dirty="0"/>
              <a:t> Choi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2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System Diagram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838200" y="1698171"/>
            <a:ext cx="1560616" cy="26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</a:p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14E371-92A2-56E6-1B02-331E1897D73B}"/>
              </a:ext>
            </a:extLst>
          </p:cNvPr>
          <p:cNvSpPr/>
          <p:nvPr/>
        </p:nvSpPr>
        <p:spPr>
          <a:xfrm>
            <a:off x="9793184" y="1698171"/>
            <a:ext cx="1560616" cy="26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</a:t>
            </a:r>
          </a:p>
          <a:p>
            <a:pPr algn="ctr"/>
            <a:r>
              <a:rPr lang="en-US" altLang="ko-KR" dirty="0"/>
              <a:t>Teacher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1794-0918-CFE9-DFC1-ACEF40C676BE}"/>
              </a:ext>
            </a:extLst>
          </p:cNvPr>
          <p:cNvSpPr/>
          <p:nvPr/>
        </p:nvSpPr>
        <p:spPr>
          <a:xfrm>
            <a:off x="4201886" y="2196934"/>
            <a:ext cx="3788228" cy="16031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D216D7-AFA8-407E-51B2-CBBC4A11DDF9}"/>
              </a:ext>
            </a:extLst>
          </p:cNvPr>
          <p:cNvSpPr/>
          <p:nvPr/>
        </p:nvSpPr>
        <p:spPr>
          <a:xfrm>
            <a:off x="2319646" y="4702628"/>
            <a:ext cx="7552707" cy="1151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PC (monitoring)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18A370-A076-8D3D-A1BC-123C01A2E58A}"/>
              </a:ext>
            </a:extLst>
          </p:cNvPr>
          <p:cNvCxnSpPr>
            <a:cxnSpLocks/>
          </p:cNvCxnSpPr>
          <p:nvPr/>
        </p:nvCxnSpPr>
        <p:spPr>
          <a:xfrm flipV="1">
            <a:off x="2407354" y="2998519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1F2961-9ECF-CD47-0098-449935F0DA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800103"/>
            <a:ext cx="0" cy="90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DB3852-E2B1-9B7B-C2A7-EC9A9D63C352}"/>
              </a:ext>
            </a:extLst>
          </p:cNvPr>
          <p:cNvSpPr/>
          <p:nvPr/>
        </p:nvSpPr>
        <p:spPr>
          <a:xfrm>
            <a:off x="5315693" y="4082688"/>
            <a:ext cx="1560613" cy="3007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CP2102(Serial)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11DC2-F375-3626-6F68-6FC56AAB3D19}"/>
              </a:ext>
            </a:extLst>
          </p:cNvPr>
          <p:cNvSpPr txBox="1"/>
          <p:nvPr/>
        </p:nvSpPr>
        <p:spPr>
          <a:xfrm>
            <a:off x="2853852" y="2642751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98D9A6-CC09-1EED-D11A-5ED9A66EEAD2}"/>
              </a:ext>
            </a:extLst>
          </p:cNvPr>
          <p:cNvCxnSpPr>
            <a:cxnSpLocks/>
          </p:cNvCxnSpPr>
          <p:nvPr/>
        </p:nvCxnSpPr>
        <p:spPr>
          <a:xfrm flipH="1" flipV="1">
            <a:off x="2407354" y="3139811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5A18A3-DAF2-0237-BD54-B577E7326A80}"/>
              </a:ext>
            </a:extLst>
          </p:cNvPr>
          <p:cNvSpPr txBox="1"/>
          <p:nvPr/>
        </p:nvSpPr>
        <p:spPr>
          <a:xfrm>
            <a:off x="2845314" y="3200399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7223B6-E06F-C88D-7704-3B37296E90DF}"/>
              </a:ext>
            </a:extLst>
          </p:cNvPr>
          <p:cNvCxnSpPr>
            <a:cxnSpLocks/>
          </p:cNvCxnSpPr>
          <p:nvPr/>
        </p:nvCxnSpPr>
        <p:spPr>
          <a:xfrm flipV="1">
            <a:off x="7998653" y="2998519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EA4B85-D30D-D855-7FE2-766D8D965293}"/>
              </a:ext>
            </a:extLst>
          </p:cNvPr>
          <p:cNvSpPr txBox="1"/>
          <p:nvPr/>
        </p:nvSpPr>
        <p:spPr>
          <a:xfrm>
            <a:off x="8445151" y="2642751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EC31FF-7F02-8D55-D3D1-972DDE022D32}"/>
              </a:ext>
            </a:extLst>
          </p:cNvPr>
          <p:cNvCxnSpPr>
            <a:cxnSpLocks/>
          </p:cNvCxnSpPr>
          <p:nvPr/>
        </p:nvCxnSpPr>
        <p:spPr>
          <a:xfrm flipH="1" flipV="1">
            <a:off x="7998653" y="3139811"/>
            <a:ext cx="180307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07F28B-870F-63F4-BE96-2EE1FF8C3D67}"/>
              </a:ext>
            </a:extLst>
          </p:cNvPr>
          <p:cNvSpPr txBox="1"/>
          <p:nvPr/>
        </p:nvSpPr>
        <p:spPr>
          <a:xfrm>
            <a:off x="8436613" y="3200399"/>
            <a:ext cx="91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3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Child Configuration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717883" y="1558089"/>
            <a:ext cx="5947611" cy="49347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FAC23-2FE6-6361-D04E-539BA3715D99}"/>
              </a:ext>
            </a:extLst>
          </p:cNvPr>
          <p:cNvSpPr txBox="1"/>
          <p:nvPr/>
        </p:nvSpPr>
        <p:spPr>
          <a:xfrm>
            <a:off x="2771272" y="1359568"/>
            <a:ext cx="184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657D96-0792-306E-88F1-84C210EE76C9}"/>
              </a:ext>
            </a:extLst>
          </p:cNvPr>
          <p:cNvSpPr/>
          <p:nvPr/>
        </p:nvSpPr>
        <p:spPr>
          <a:xfrm>
            <a:off x="980574" y="1991226"/>
            <a:ext cx="206943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</a:p>
          <a:p>
            <a:pPr algn="ctr"/>
            <a:r>
              <a:rPr lang="en-US" altLang="ko-KR" dirty="0"/>
              <a:t>(GPS6MU2)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E404DC-9FCF-6A56-1988-DF54C03166B1}"/>
              </a:ext>
            </a:extLst>
          </p:cNvPr>
          <p:cNvSpPr/>
          <p:nvPr/>
        </p:nvSpPr>
        <p:spPr>
          <a:xfrm>
            <a:off x="4174958" y="1977104"/>
            <a:ext cx="2159668" cy="41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(Arduino Micro)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D28F4-F978-74BF-F646-744263781AF0}"/>
              </a:ext>
            </a:extLst>
          </p:cNvPr>
          <p:cNvSpPr/>
          <p:nvPr/>
        </p:nvSpPr>
        <p:spPr>
          <a:xfrm>
            <a:off x="980574" y="4000500"/>
            <a:ext cx="2069431" cy="926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 module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5706D6-B496-1761-88E6-15B7F3533655}"/>
              </a:ext>
            </a:extLst>
          </p:cNvPr>
          <p:cNvSpPr/>
          <p:nvPr/>
        </p:nvSpPr>
        <p:spPr>
          <a:xfrm>
            <a:off x="980574" y="5215689"/>
            <a:ext cx="2069431" cy="92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C21A76-23AB-0421-9E14-B9011AB05D0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050005" y="5678905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BBD84-60A8-8EF2-A32A-23894DF95630}"/>
              </a:ext>
            </a:extLst>
          </p:cNvPr>
          <p:cNvCxnSpPr>
            <a:cxnSpLocks/>
          </p:cNvCxnSpPr>
          <p:nvPr/>
        </p:nvCxnSpPr>
        <p:spPr>
          <a:xfrm flipH="1">
            <a:off x="3050004" y="4463716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D351B4-4585-30D7-69D5-FF2868423A13}"/>
              </a:ext>
            </a:extLst>
          </p:cNvPr>
          <p:cNvCxnSpPr>
            <a:stCxn id="21" idx="3"/>
          </p:cNvCxnSpPr>
          <p:nvPr/>
        </p:nvCxnSpPr>
        <p:spPr>
          <a:xfrm>
            <a:off x="3050005" y="2791326"/>
            <a:ext cx="112495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20441C-433F-351D-0325-C3C9CCFE4F58}"/>
              </a:ext>
            </a:extLst>
          </p:cNvPr>
          <p:cNvSpPr txBox="1"/>
          <p:nvPr/>
        </p:nvSpPr>
        <p:spPr>
          <a:xfrm>
            <a:off x="3250816" y="2238272"/>
            <a:ext cx="687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</a:t>
            </a:r>
          </a:p>
          <a:p>
            <a:r>
              <a:rPr lang="en-US" altLang="ko-KR" sz="1400" dirty="0"/>
              <a:t>Tx, Rx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CE582E-326E-7CBD-69EA-E4C25B96AB5E}"/>
              </a:ext>
            </a:extLst>
          </p:cNvPr>
          <p:cNvSpPr txBox="1"/>
          <p:nvPr/>
        </p:nvSpPr>
        <p:spPr>
          <a:xfrm>
            <a:off x="3262819" y="3910495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70770-59F1-4A60-D7A0-5AFEDF09B7D2}"/>
              </a:ext>
            </a:extLst>
          </p:cNvPr>
          <p:cNvSpPr txBox="1"/>
          <p:nvPr/>
        </p:nvSpPr>
        <p:spPr>
          <a:xfrm>
            <a:off x="3215538" y="5114741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1D3AD5-F4A0-853B-6F92-C370809E0866}"/>
              </a:ext>
            </a:extLst>
          </p:cNvPr>
          <p:cNvSpPr/>
          <p:nvPr/>
        </p:nvSpPr>
        <p:spPr>
          <a:xfrm>
            <a:off x="10518006" y="1558089"/>
            <a:ext cx="1386840" cy="4934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78A12E-CA8C-1E59-C0ED-51A953234E71}"/>
              </a:ext>
            </a:extLst>
          </p:cNvPr>
          <p:cNvCxnSpPr>
            <a:cxnSpLocks/>
          </p:cNvCxnSpPr>
          <p:nvPr/>
        </p:nvCxnSpPr>
        <p:spPr>
          <a:xfrm>
            <a:off x="6334626" y="3429000"/>
            <a:ext cx="41833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F383E-2A8F-CC78-A68F-B2EDEA63ACA2}"/>
              </a:ext>
            </a:extLst>
          </p:cNvPr>
          <p:cNvCxnSpPr>
            <a:cxnSpLocks/>
          </p:cNvCxnSpPr>
          <p:nvPr/>
        </p:nvCxnSpPr>
        <p:spPr>
          <a:xfrm flipH="1">
            <a:off x="6334626" y="5114741"/>
            <a:ext cx="41833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CBC6F8-9EF3-3623-3856-F6DD70606F08}"/>
              </a:ext>
            </a:extLst>
          </p:cNvPr>
          <p:cNvSpPr txBox="1"/>
          <p:nvPr/>
        </p:nvSpPr>
        <p:spPr>
          <a:xfrm>
            <a:off x="7618395" y="2904065"/>
            <a:ext cx="194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</a:p>
          <a:p>
            <a:r>
              <a:rPr lang="en-US" altLang="ko-KR" sz="1400" dirty="0"/>
              <a:t>(Child location,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…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9F3AD-1739-FECD-713D-74467262B6A0}"/>
              </a:ext>
            </a:extLst>
          </p:cNvPr>
          <p:cNvSpPr txBox="1"/>
          <p:nvPr/>
        </p:nvSpPr>
        <p:spPr>
          <a:xfrm>
            <a:off x="7618395" y="4589805"/>
            <a:ext cx="21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</a:p>
          <a:p>
            <a:r>
              <a:rPr lang="en-US" altLang="ko-KR" sz="1400" dirty="0"/>
              <a:t>(Warning Clear Signal,)</a:t>
            </a:r>
          </a:p>
        </p:txBody>
      </p:sp>
    </p:spTree>
    <p:extLst>
      <p:ext uri="{BB962C8B-B14F-4D97-AF65-F5344CB8AC3E}">
        <p14:creationId xmlns:p14="http://schemas.microsoft.com/office/powerpoint/2010/main" val="13684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B487-129E-42A5-39DA-F4FA017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Module Teacher Configuration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348E8F-B488-C474-7FEA-1830C5F3EE6A}"/>
              </a:ext>
            </a:extLst>
          </p:cNvPr>
          <p:cNvSpPr/>
          <p:nvPr/>
        </p:nvSpPr>
        <p:spPr>
          <a:xfrm>
            <a:off x="5861385" y="1558089"/>
            <a:ext cx="5947611" cy="49347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FAC23-2FE6-6361-D04E-539BA3715D99}"/>
              </a:ext>
            </a:extLst>
          </p:cNvPr>
          <p:cNvSpPr txBox="1"/>
          <p:nvPr/>
        </p:nvSpPr>
        <p:spPr>
          <a:xfrm>
            <a:off x="7914774" y="1359568"/>
            <a:ext cx="1840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E404DC-9FCF-6A56-1988-DF54C03166B1}"/>
              </a:ext>
            </a:extLst>
          </p:cNvPr>
          <p:cNvSpPr/>
          <p:nvPr/>
        </p:nvSpPr>
        <p:spPr>
          <a:xfrm>
            <a:off x="6117687" y="1977104"/>
            <a:ext cx="2159668" cy="41650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(Arduino Micro)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CD28F4-F978-74BF-F646-744263781AF0}"/>
              </a:ext>
            </a:extLst>
          </p:cNvPr>
          <p:cNvSpPr/>
          <p:nvPr/>
        </p:nvSpPr>
        <p:spPr>
          <a:xfrm>
            <a:off x="9363578" y="4000500"/>
            <a:ext cx="2069431" cy="9264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 module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5706D6-B496-1761-88E6-15B7F3533655}"/>
              </a:ext>
            </a:extLst>
          </p:cNvPr>
          <p:cNvSpPr/>
          <p:nvPr/>
        </p:nvSpPr>
        <p:spPr>
          <a:xfrm>
            <a:off x="9363578" y="5215689"/>
            <a:ext cx="2069431" cy="926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C21A76-23AB-0421-9E14-B9011AB05D0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77355" y="5678905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CBBD84-60A8-8EF2-A32A-23894DF956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57990" y="4463716"/>
            <a:ext cx="1124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CE582E-326E-7CBD-69EA-E4C25B96AB5E}"/>
              </a:ext>
            </a:extLst>
          </p:cNvPr>
          <p:cNvSpPr txBox="1"/>
          <p:nvPr/>
        </p:nvSpPr>
        <p:spPr>
          <a:xfrm>
            <a:off x="8359040" y="3940496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F70770-59F1-4A60-D7A0-5AFEDF09B7D2}"/>
              </a:ext>
            </a:extLst>
          </p:cNvPr>
          <p:cNvSpPr txBox="1"/>
          <p:nvPr/>
        </p:nvSpPr>
        <p:spPr>
          <a:xfrm>
            <a:off x="8359040" y="5114741"/>
            <a:ext cx="79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GPIO Output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78A12E-CA8C-1E59-C0ED-51A953234E71}"/>
              </a:ext>
            </a:extLst>
          </p:cNvPr>
          <p:cNvCxnSpPr>
            <a:cxnSpLocks/>
          </p:cNvCxnSpPr>
          <p:nvPr/>
        </p:nvCxnSpPr>
        <p:spPr>
          <a:xfrm flipH="1">
            <a:off x="1678404" y="3427285"/>
            <a:ext cx="4182981" cy="17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F383E-2A8F-CC78-A68F-B2EDEA63ACA2}"/>
              </a:ext>
            </a:extLst>
          </p:cNvPr>
          <p:cNvCxnSpPr>
            <a:cxnSpLocks/>
          </p:cNvCxnSpPr>
          <p:nvPr/>
        </p:nvCxnSpPr>
        <p:spPr>
          <a:xfrm>
            <a:off x="1256454" y="5111309"/>
            <a:ext cx="46049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3C801-2F10-45AB-ACA1-FEDC503AA0B5}"/>
              </a:ext>
            </a:extLst>
          </p:cNvPr>
          <p:cNvSpPr/>
          <p:nvPr/>
        </p:nvSpPr>
        <p:spPr>
          <a:xfrm>
            <a:off x="291564" y="1558089"/>
            <a:ext cx="1386840" cy="4934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Main MCU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4CFF3-C4EE-6074-6AF7-89777496C86F}"/>
              </a:ext>
            </a:extLst>
          </p:cNvPr>
          <p:cNvSpPr txBox="1"/>
          <p:nvPr/>
        </p:nvSpPr>
        <p:spPr>
          <a:xfrm>
            <a:off x="2694973" y="2904065"/>
            <a:ext cx="194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Tx</a:t>
            </a:r>
          </a:p>
          <a:p>
            <a:r>
              <a:rPr lang="en-US" altLang="ko-KR" sz="1400" dirty="0"/>
              <a:t>(Warning Clear Signal)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D2D07-91C5-C791-A123-1C26BD9BBAE9}"/>
              </a:ext>
            </a:extLst>
          </p:cNvPr>
          <p:cNvSpPr txBox="1"/>
          <p:nvPr/>
        </p:nvSpPr>
        <p:spPr>
          <a:xfrm>
            <a:off x="2683241" y="4584659"/>
            <a:ext cx="217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Serial Rx</a:t>
            </a:r>
          </a:p>
          <a:p>
            <a:r>
              <a:rPr lang="en-US" altLang="ko-KR" sz="1400"/>
              <a:t>(Clear </a:t>
            </a:r>
            <a:r>
              <a:rPr lang="en-US" altLang="ko-KR" sz="1400" dirty="0"/>
              <a:t>Signal)</a:t>
            </a:r>
          </a:p>
        </p:txBody>
      </p:sp>
    </p:spTree>
    <p:extLst>
      <p:ext uri="{BB962C8B-B14F-4D97-AF65-F5344CB8AC3E}">
        <p14:creationId xmlns:p14="http://schemas.microsoft.com/office/powerpoint/2010/main" val="89083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109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Physical Computing  Final Project</vt:lpstr>
      <vt:lpstr>System Diagram </vt:lpstr>
      <vt:lpstr>Module Child Configuration</vt:lpstr>
      <vt:lpstr>Module Teacher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Computing  Final Project</dc:title>
  <dc:creator>김 교원</dc:creator>
  <cp:lastModifiedBy>교원 김</cp:lastModifiedBy>
  <cp:revision>4</cp:revision>
  <dcterms:created xsi:type="dcterms:W3CDTF">2023-05-29T12:14:32Z</dcterms:created>
  <dcterms:modified xsi:type="dcterms:W3CDTF">2023-06-03T17:56:18Z</dcterms:modified>
</cp:coreProperties>
</file>