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6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B240E-DBEE-88BA-993C-25475B261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BBCCBF-B55D-8522-937A-A844EBF53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2AE19-C529-1C4F-78C6-CE2DD67D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935-1A52-4F36-87D7-52130004F54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A2C14D-F828-DA7F-ECC3-9B9FC481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964F8-0F24-C1AC-ADE9-71BE787C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BF47-60F0-417C-A1E0-729E0E920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1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A83BF-8E22-7907-8B68-0C3B90F7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85C012-6CD4-E9FE-5247-329FFECCC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39BA8-ADD6-9539-7965-3470716D4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935-1A52-4F36-87D7-52130004F54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30D46-9CCB-7692-D712-ECAAB37EF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E7C6B9-00BF-A529-A691-41CF644F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BF47-60F0-417C-A1E0-729E0E920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05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67770E-8475-7E1B-292C-90FB4B428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53F128-4E0B-0E17-5468-503B5BA9B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38E374-EF76-E424-9B57-326496E4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935-1A52-4F36-87D7-52130004F54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150631-12C6-5CF2-1186-B1B31020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63E479-B916-6BF3-9922-AC0A768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BF47-60F0-417C-A1E0-729E0E920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91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EE149-7B7C-1D77-F510-5D545D1FB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D662B-ACC8-3A24-5C29-088B9E049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30FBE7-62A6-2607-2C58-BAC8965F9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935-1A52-4F36-87D7-52130004F54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4F61CD-F4E7-F076-3841-5EFD597E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10D6AB-A91D-F392-83CF-FF1C4B6E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BF47-60F0-417C-A1E0-729E0E920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1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2F16C-B90B-7091-9DB2-625E36B94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433C3B-95E2-5844-50E8-19EB5ED4F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C39AC-A44F-B1FF-4A7D-A30D872C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935-1A52-4F36-87D7-52130004F54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A095D-FA95-AB32-2BA5-DFAABD9F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F1C98F-D3C5-7A6B-886F-9969CBCF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BF47-60F0-417C-A1E0-729E0E920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66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A7D5D-E4BB-FDC9-29DA-077E1A77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41803-F8D2-C952-951A-288649080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E4BE1F-13B5-E517-0CA2-5F062A216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F5EB3D-22A9-50D7-ADF3-819D3876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935-1A52-4F36-87D7-52130004F54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455F4A-587A-F419-7C42-42F3D40C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46D1BF-A703-C287-5DB3-A1FE025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BF47-60F0-417C-A1E0-729E0E920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2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EBF08-F6AA-2591-F0B8-D6C4BC43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CDEC15-3A4B-BA9B-B1F8-6E46600FE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227C08-B803-B6C8-F073-D00352082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853C2B-26AA-6BA2-3A56-6F7999E2C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89E8B5-6837-2AB6-3FE8-CB17D4C26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3D3BEC-6BEA-3277-DBCE-7706DD63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935-1A52-4F36-87D7-52130004F54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3AC4AB-96D2-0327-4412-7A62811D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8EF2C6-9279-2998-8322-DB3EA8C2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BF47-60F0-417C-A1E0-729E0E920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56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153A7-032C-DBAB-8FC3-0A891CF8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19A30F-7BAF-7268-551D-A3831887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935-1A52-4F36-87D7-52130004F54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9DD310-E076-457E-168B-9D30E4BB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B778A6-0B0B-3534-B5BA-1C986BEC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BF47-60F0-417C-A1E0-729E0E920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89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A5070B-0FD3-458E-8BA2-5417607C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935-1A52-4F36-87D7-52130004F54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4FFB17-C018-B82D-17FC-A9FB034C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1CC566-76B5-515E-BA1B-FE893D21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BF47-60F0-417C-A1E0-729E0E920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3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79C6E-9F2F-0AC2-B702-B0D9C2989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95F55A-B4DA-279E-64C0-73B8BECF2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407B38-D6B5-91ED-09CE-01C8116B2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3C6311-B6B6-FA07-F135-1F655054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935-1A52-4F36-87D7-52130004F54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6BBC50-506C-65AC-BAC8-807B42DE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DF4BC2-3CF9-E4D4-3454-43D8EA05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BF47-60F0-417C-A1E0-729E0E920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40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939CA-C90A-DCDF-0BF0-E325EC542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9C003D-A634-4C10-1C08-A5C87EA01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5A2E80-E886-FEC0-3C4F-A3C25D4CB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4FE57A-48DE-42E9-3B5B-9EEED447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935-1A52-4F36-87D7-52130004F54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2C0FD5-3BB3-C660-F7A1-2A6968D3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EA6673-DBDA-9E49-E72A-19E1D012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BF47-60F0-417C-A1E0-729E0E920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47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7AE34E-AAA0-2E89-92B6-147A6188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EEDAF0-3CE6-DCB3-323D-F8540074E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C1F824-78B7-112E-7A71-B39DE4AEF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3D935-1A52-4F36-87D7-52130004F54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6D558-6174-A17D-E543-1DE30E9A9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4819C-BCFB-3C0F-6200-274376D0A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FBF47-60F0-417C-A1E0-729E0E920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04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BC5BC-985B-01D5-DA7C-670F64E29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2292"/>
            <a:ext cx="9144000" cy="173341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Physical Computing</a:t>
            </a:r>
            <a:br>
              <a:rPr lang="en-US" altLang="ko-KR" dirty="0"/>
            </a:br>
            <a:r>
              <a:rPr lang="en-US" altLang="ko-KR" dirty="0"/>
              <a:t>Final Project</a:t>
            </a:r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88C3B21C-0F3E-0655-1C48-9EE72AAA8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10352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2021020091</a:t>
            </a:r>
          </a:p>
          <a:p>
            <a:pPr algn="r"/>
            <a:r>
              <a:rPr lang="en-US" altLang="ko-KR" dirty="0"/>
              <a:t>ICT Design Tech </a:t>
            </a:r>
          </a:p>
          <a:p>
            <a:pPr algn="r"/>
            <a:r>
              <a:rPr lang="en-US" altLang="ko-KR" dirty="0" err="1"/>
              <a:t>Irum</a:t>
            </a:r>
            <a:r>
              <a:rPr lang="en-US" altLang="ko-KR" dirty="0"/>
              <a:t> Choi</a:t>
            </a:r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11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18534-573E-33D5-1C8E-A3BC036F7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3184"/>
            <a:ext cx="10515600" cy="5203779"/>
          </a:xfrm>
        </p:spPr>
        <p:txBody>
          <a:bodyPr/>
          <a:lstStyle/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39F3D0E-3DE9-97BC-D6A8-646565E692DA}"/>
              </a:ext>
            </a:extLst>
          </p:cNvPr>
          <p:cNvCxnSpPr>
            <a:cxnSpLocks/>
          </p:cNvCxnSpPr>
          <p:nvPr/>
        </p:nvCxnSpPr>
        <p:spPr>
          <a:xfrm>
            <a:off x="794657" y="696957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12D299-4F14-CC08-E9C7-71FB470DFC98}"/>
              </a:ext>
            </a:extLst>
          </p:cNvPr>
          <p:cNvSpPr txBox="1"/>
          <p:nvPr/>
        </p:nvSpPr>
        <p:spPr>
          <a:xfrm>
            <a:off x="794657" y="296847"/>
            <a:ext cx="1060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제목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0785D09-06DA-18D6-490A-F585175105D2}"/>
              </a:ext>
            </a:extLst>
          </p:cNvPr>
          <p:cNvCxnSpPr>
            <a:cxnSpLocks/>
          </p:cNvCxnSpPr>
          <p:nvPr/>
        </p:nvCxnSpPr>
        <p:spPr>
          <a:xfrm>
            <a:off x="794657" y="6483803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06CB43-CD10-50ED-AAF0-49E23D52BDAE}"/>
              </a:ext>
            </a:extLst>
          </p:cNvPr>
          <p:cNvSpPr txBox="1"/>
          <p:nvPr/>
        </p:nvSpPr>
        <p:spPr>
          <a:xfrm>
            <a:off x="838200" y="6516580"/>
            <a:ext cx="3884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haroni" panose="02010803020104030203" pitchFamily="2" charset="-79"/>
                <a:cs typeface="Aharoni" panose="02010803020104030203" pitchFamily="2" charset="-79"/>
              </a:rPr>
              <a:t>Physical Computing Final Project</a:t>
            </a:r>
            <a:endParaRPr lang="ko-KR" altLang="en-US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7441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18534-573E-33D5-1C8E-A3BC036F7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3184"/>
            <a:ext cx="10515600" cy="5203779"/>
          </a:xfrm>
        </p:spPr>
        <p:txBody>
          <a:bodyPr/>
          <a:lstStyle/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39F3D0E-3DE9-97BC-D6A8-646565E692DA}"/>
              </a:ext>
            </a:extLst>
          </p:cNvPr>
          <p:cNvCxnSpPr>
            <a:cxnSpLocks/>
          </p:cNvCxnSpPr>
          <p:nvPr/>
        </p:nvCxnSpPr>
        <p:spPr>
          <a:xfrm>
            <a:off x="794657" y="696957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12D299-4F14-CC08-E9C7-71FB470DFC98}"/>
              </a:ext>
            </a:extLst>
          </p:cNvPr>
          <p:cNvSpPr txBox="1"/>
          <p:nvPr/>
        </p:nvSpPr>
        <p:spPr>
          <a:xfrm>
            <a:off x="794657" y="296847"/>
            <a:ext cx="1060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제목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0785D09-06DA-18D6-490A-F585175105D2}"/>
              </a:ext>
            </a:extLst>
          </p:cNvPr>
          <p:cNvCxnSpPr>
            <a:cxnSpLocks/>
          </p:cNvCxnSpPr>
          <p:nvPr/>
        </p:nvCxnSpPr>
        <p:spPr>
          <a:xfrm>
            <a:off x="794657" y="6483803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06CB43-CD10-50ED-AAF0-49E23D52BDAE}"/>
              </a:ext>
            </a:extLst>
          </p:cNvPr>
          <p:cNvSpPr txBox="1"/>
          <p:nvPr/>
        </p:nvSpPr>
        <p:spPr>
          <a:xfrm>
            <a:off x="838200" y="6516580"/>
            <a:ext cx="3884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haroni" panose="02010803020104030203" pitchFamily="2" charset="-79"/>
                <a:cs typeface="Aharoni" panose="02010803020104030203" pitchFamily="2" charset="-79"/>
              </a:rPr>
              <a:t>Physical Computing Final Project</a:t>
            </a:r>
            <a:endParaRPr lang="ko-KR" altLang="en-US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9507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18534-573E-33D5-1C8E-A3BC036F7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3184"/>
            <a:ext cx="10515600" cy="5203779"/>
          </a:xfrm>
        </p:spPr>
        <p:txBody>
          <a:bodyPr/>
          <a:lstStyle/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39F3D0E-3DE9-97BC-D6A8-646565E692DA}"/>
              </a:ext>
            </a:extLst>
          </p:cNvPr>
          <p:cNvCxnSpPr>
            <a:cxnSpLocks/>
          </p:cNvCxnSpPr>
          <p:nvPr/>
        </p:nvCxnSpPr>
        <p:spPr>
          <a:xfrm>
            <a:off x="794657" y="696957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12D299-4F14-CC08-E9C7-71FB470DFC98}"/>
              </a:ext>
            </a:extLst>
          </p:cNvPr>
          <p:cNvSpPr txBox="1"/>
          <p:nvPr/>
        </p:nvSpPr>
        <p:spPr>
          <a:xfrm>
            <a:off x="794657" y="296847"/>
            <a:ext cx="1060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제목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0785D09-06DA-18D6-490A-F585175105D2}"/>
              </a:ext>
            </a:extLst>
          </p:cNvPr>
          <p:cNvCxnSpPr>
            <a:cxnSpLocks/>
          </p:cNvCxnSpPr>
          <p:nvPr/>
        </p:nvCxnSpPr>
        <p:spPr>
          <a:xfrm>
            <a:off x="794657" y="6483803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06CB43-CD10-50ED-AAF0-49E23D52BDAE}"/>
              </a:ext>
            </a:extLst>
          </p:cNvPr>
          <p:cNvSpPr txBox="1"/>
          <p:nvPr/>
        </p:nvSpPr>
        <p:spPr>
          <a:xfrm>
            <a:off x="838200" y="6516580"/>
            <a:ext cx="3884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haroni" panose="02010803020104030203" pitchFamily="2" charset="-79"/>
                <a:cs typeface="Aharoni" panose="02010803020104030203" pitchFamily="2" charset="-79"/>
              </a:rPr>
              <a:t>Physical Computing Final Project</a:t>
            </a:r>
            <a:endParaRPr lang="ko-KR" altLang="en-US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9741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18534-573E-33D5-1C8E-A3BC036F7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3184"/>
            <a:ext cx="10515600" cy="5203779"/>
          </a:xfrm>
        </p:spPr>
        <p:txBody>
          <a:bodyPr/>
          <a:lstStyle/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39F3D0E-3DE9-97BC-D6A8-646565E692DA}"/>
              </a:ext>
            </a:extLst>
          </p:cNvPr>
          <p:cNvCxnSpPr>
            <a:cxnSpLocks/>
          </p:cNvCxnSpPr>
          <p:nvPr/>
        </p:nvCxnSpPr>
        <p:spPr>
          <a:xfrm>
            <a:off x="794657" y="696957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12D299-4F14-CC08-E9C7-71FB470DFC98}"/>
              </a:ext>
            </a:extLst>
          </p:cNvPr>
          <p:cNvSpPr txBox="1"/>
          <p:nvPr/>
        </p:nvSpPr>
        <p:spPr>
          <a:xfrm>
            <a:off x="794657" y="296847"/>
            <a:ext cx="1060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제목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0785D09-06DA-18D6-490A-F585175105D2}"/>
              </a:ext>
            </a:extLst>
          </p:cNvPr>
          <p:cNvCxnSpPr>
            <a:cxnSpLocks/>
          </p:cNvCxnSpPr>
          <p:nvPr/>
        </p:nvCxnSpPr>
        <p:spPr>
          <a:xfrm>
            <a:off x="794657" y="6483803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06CB43-CD10-50ED-AAF0-49E23D52BDAE}"/>
              </a:ext>
            </a:extLst>
          </p:cNvPr>
          <p:cNvSpPr txBox="1"/>
          <p:nvPr/>
        </p:nvSpPr>
        <p:spPr>
          <a:xfrm>
            <a:off x="838200" y="6516580"/>
            <a:ext cx="3884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haroni" panose="02010803020104030203" pitchFamily="2" charset="-79"/>
                <a:cs typeface="Aharoni" panose="02010803020104030203" pitchFamily="2" charset="-79"/>
              </a:rPr>
              <a:t>Physical Computing Final Project</a:t>
            </a:r>
            <a:endParaRPr lang="ko-KR" altLang="en-US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6961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18534-573E-33D5-1C8E-A3BC036F7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3184"/>
            <a:ext cx="10515600" cy="5203779"/>
          </a:xfrm>
        </p:spPr>
        <p:txBody>
          <a:bodyPr/>
          <a:lstStyle/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39F3D0E-3DE9-97BC-D6A8-646565E692DA}"/>
              </a:ext>
            </a:extLst>
          </p:cNvPr>
          <p:cNvCxnSpPr>
            <a:cxnSpLocks/>
          </p:cNvCxnSpPr>
          <p:nvPr/>
        </p:nvCxnSpPr>
        <p:spPr>
          <a:xfrm>
            <a:off x="794657" y="696957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12D299-4F14-CC08-E9C7-71FB470DFC98}"/>
              </a:ext>
            </a:extLst>
          </p:cNvPr>
          <p:cNvSpPr txBox="1"/>
          <p:nvPr/>
        </p:nvSpPr>
        <p:spPr>
          <a:xfrm>
            <a:off x="794657" y="296847"/>
            <a:ext cx="1060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제목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0785D09-06DA-18D6-490A-F585175105D2}"/>
              </a:ext>
            </a:extLst>
          </p:cNvPr>
          <p:cNvCxnSpPr>
            <a:cxnSpLocks/>
          </p:cNvCxnSpPr>
          <p:nvPr/>
        </p:nvCxnSpPr>
        <p:spPr>
          <a:xfrm>
            <a:off x="794657" y="6483803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06CB43-CD10-50ED-AAF0-49E23D52BDAE}"/>
              </a:ext>
            </a:extLst>
          </p:cNvPr>
          <p:cNvSpPr txBox="1"/>
          <p:nvPr/>
        </p:nvSpPr>
        <p:spPr>
          <a:xfrm>
            <a:off x="838200" y="6516580"/>
            <a:ext cx="3884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haroni" panose="02010803020104030203" pitchFamily="2" charset="-79"/>
                <a:cs typeface="Aharoni" panose="02010803020104030203" pitchFamily="2" charset="-79"/>
              </a:rPr>
              <a:t>Physical Computing Final Project</a:t>
            </a:r>
            <a:endParaRPr lang="ko-KR" altLang="en-US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3738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18534-573E-33D5-1C8E-A3BC036F7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3184"/>
            <a:ext cx="10515600" cy="5203779"/>
          </a:xfrm>
        </p:spPr>
        <p:txBody>
          <a:bodyPr/>
          <a:lstStyle/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39F3D0E-3DE9-97BC-D6A8-646565E692DA}"/>
              </a:ext>
            </a:extLst>
          </p:cNvPr>
          <p:cNvCxnSpPr>
            <a:cxnSpLocks/>
          </p:cNvCxnSpPr>
          <p:nvPr/>
        </p:nvCxnSpPr>
        <p:spPr>
          <a:xfrm>
            <a:off x="794657" y="696957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12D299-4F14-CC08-E9C7-71FB470DFC98}"/>
              </a:ext>
            </a:extLst>
          </p:cNvPr>
          <p:cNvSpPr txBox="1"/>
          <p:nvPr/>
        </p:nvSpPr>
        <p:spPr>
          <a:xfrm>
            <a:off x="794657" y="296847"/>
            <a:ext cx="1060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제목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0785D09-06DA-18D6-490A-F585175105D2}"/>
              </a:ext>
            </a:extLst>
          </p:cNvPr>
          <p:cNvCxnSpPr>
            <a:cxnSpLocks/>
          </p:cNvCxnSpPr>
          <p:nvPr/>
        </p:nvCxnSpPr>
        <p:spPr>
          <a:xfrm>
            <a:off x="794657" y="6483803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06CB43-CD10-50ED-AAF0-49E23D52BDAE}"/>
              </a:ext>
            </a:extLst>
          </p:cNvPr>
          <p:cNvSpPr txBox="1"/>
          <p:nvPr/>
        </p:nvSpPr>
        <p:spPr>
          <a:xfrm>
            <a:off x="838200" y="6516580"/>
            <a:ext cx="3884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haroni" panose="02010803020104030203" pitchFamily="2" charset="-79"/>
                <a:cs typeface="Aharoni" panose="02010803020104030203" pitchFamily="2" charset="-79"/>
              </a:rPr>
              <a:t>Physical Computing Final Project</a:t>
            </a:r>
            <a:endParaRPr lang="ko-KR" altLang="en-US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6816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18534-573E-33D5-1C8E-A3BC036F7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3184"/>
            <a:ext cx="10515600" cy="5203779"/>
          </a:xfrm>
        </p:spPr>
        <p:txBody>
          <a:bodyPr/>
          <a:lstStyle/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39F3D0E-3DE9-97BC-D6A8-646565E692DA}"/>
              </a:ext>
            </a:extLst>
          </p:cNvPr>
          <p:cNvCxnSpPr>
            <a:cxnSpLocks/>
          </p:cNvCxnSpPr>
          <p:nvPr/>
        </p:nvCxnSpPr>
        <p:spPr>
          <a:xfrm>
            <a:off x="794657" y="696957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12D299-4F14-CC08-E9C7-71FB470DFC98}"/>
              </a:ext>
            </a:extLst>
          </p:cNvPr>
          <p:cNvSpPr txBox="1"/>
          <p:nvPr/>
        </p:nvSpPr>
        <p:spPr>
          <a:xfrm>
            <a:off x="794657" y="296847"/>
            <a:ext cx="1060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제목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0785D09-06DA-18D6-490A-F585175105D2}"/>
              </a:ext>
            </a:extLst>
          </p:cNvPr>
          <p:cNvCxnSpPr>
            <a:cxnSpLocks/>
          </p:cNvCxnSpPr>
          <p:nvPr/>
        </p:nvCxnSpPr>
        <p:spPr>
          <a:xfrm>
            <a:off x="794657" y="6483803"/>
            <a:ext cx="1060268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06CB43-CD10-50ED-AAF0-49E23D52BDAE}"/>
              </a:ext>
            </a:extLst>
          </p:cNvPr>
          <p:cNvSpPr txBox="1"/>
          <p:nvPr/>
        </p:nvSpPr>
        <p:spPr>
          <a:xfrm>
            <a:off x="838200" y="6516580"/>
            <a:ext cx="3884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haroni" panose="02010803020104030203" pitchFamily="2" charset="-79"/>
                <a:cs typeface="Aharoni" panose="02010803020104030203" pitchFamily="2" charset="-79"/>
              </a:rPr>
              <a:t>Physical Computing Final Project</a:t>
            </a:r>
            <a:endParaRPr lang="ko-KR" altLang="en-US" sz="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1776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46</Words>
  <Application>Microsoft Office PowerPoint</Application>
  <PresentationFormat>와이드스크린</PresentationFormat>
  <Paragraphs>20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Aharoni</vt:lpstr>
      <vt:lpstr>Arial</vt:lpstr>
      <vt:lpstr>Office 테마</vt:lpstr>
      <vt:lpstr>Physical Computing Final 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Computing Final Project</dc:title>
  <dc:creator>교원 김</dc:creator>
  <cp:lastModifiedBy>교원 김</cp:lastModifiedBy>
  <cp:revision>1</cp:revision>
  <dcterms:created xsi:type="dcterms:W3CDTF">2023-06-13T17:15:38Z</dcterms:created>
  <dcterms:modified xsi:type="dcterms:W3CDTF">2023-06-13T17:21:43Z</dcterms:modified>
</cp:coreProperties>
</file>