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0" r:id="rId5"/>
    <p:sldId id="265" r:id="rId6"/>
    <p:sldId id="269" r:id="rId7"/>
    <p:sldId id="272" r:id="rId8"/>
    <p:sldId id="266" r:id="rId9"/>
    <p:sldId id="271" r:id="rId10"/>
    <p:sldId id="268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598C-1837-400E-A7ED-BEDE70723D5A}" v="235" dt="2023-06-14T18:15:45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A5F4598C-1837-400E-A7ED-BEDE70723D5A}"/>
    <pc:docChg chg="undo redo custSel addSld delSld modSld sldOrd">
      <pc:chgData name="교원 김" userId="22c46b319e4c0415" providerId="LiveId" clId="{A5F4598C-1837-400E-A7ED-BEDE70723D5A}" dt="2023-06-14T18:15:58.724" v="3461" actId="1076"/>
      <pc:docMkLst>
        <pc:docMk/>
      </pc:docMkLst>
      <pc:sldChg chg="addSp delSp modSp del mod">
        <pc:chgData name="교원 김" userId="22c46b319e4c0415" providerId="LiveId" clId="{A5F4598C-1837-400E-A7ED-BEDE70723D5A}" dt="2023-06-14T18:15:28.893" v="3452" actId="47"/>
        <pc:sldMkLst>
          <pc:docMk/>
          <pc:sldMk cId="890831062" sldId="257"/>
        </pc:sldMkLst>
        <pc:spChg chg="mod">
          <ac:chgData name="교원 김" userId="22c46b319e4c0415" providerId="LiveId" clId="{A5F4598C-1837-400E-A7ED-BEDE70723D5A}" dt="2023-06-03T17:54:45.446" v="313" actId="20577"/>
          <ac:spMkLst>
            <pc:docMk/>
            <pc:sldMk cId="890831062" sldId="257"/>
            <ac:spMk id="2" creationId="{D2F4B487-129E-42A5-39DA-F4FA017F0BD2}"/>
          </ac:spMkLst>
        </pc:spChg>
        <pc:spChg chg="add del mod">
          <ac:chgData name="교원 김" userId="22c46b319e4c0415" providerId="LiveId" clId="{A5F4598C-1837-400E-A7ED-BEDE70723D5A}" dt="2023-06-03T17:50:04.107" v="235" actId="478"/>
          <ac:spMkLst>
            <pc:docMk/>
            <pc:sldMk cId="890831062" sldId="257"/>
            <ac:spMk id="3" creationId="{A71D3AD5-F4A0-853B-6F92-C370809E0866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4" creationId="{E9348E8F-B488-C474-7FEA-1830C5F3EE6A}"/>
          </ac:spMkLst>
        </pc:spChg>
        <pc:spChg chg="add del mod">
          <ac:chgData name="교원 김" userId="22c46b319e4c0415" providerId="LiveId" clId="{A5F4598C-1837-400E-A7ED-BEDE70723D5A}" dt="2023-06-03T17:52:04.425" v="273" actId="478"/>
          <ac:spMkLst>
            <pc:docMk/>
            <pc:sldMk cId="890831062" sldId="257"/>
            <ac:spMk id="11" creationId="{5ACBC6F8-9EF3-3623-3856-F6DD70606F08}"/>
          </ac:spMkLst>
        </pc:spChg>
        <pc:spChg chg="add del mod">
          <ac:chgData name="교원 김" userId="22c46b319e4c0415" providerId="LiveId" clId="{A5F4598C-1837-400E-A7ED-BEDE70723D5A}" dt="2023-06-03T17:53:33.485" v="296" actId="478"/>
          <ac:spMkLst>
            <pc:docMk/>
            <pc:sldMk cId="890831062" sldId="257"/>
            <ac:spMk id="12" creationId="{2169F3AD-1739-FECD-713D-74467262B6A0}"/>
          </ac:spMkLst>
        </pc:spChg>
        <pc:spChg chg="add mod">
          <ac:chgData name="교원 김" userId="22c46b319e4c0415" providerId="LiveId" clId="{A5F4598C-1837-400E-A7ED-BEDE70723D5A}" dt="2023-06-03T17:49:59.621" v="234" actId="571"/>
          <ac:spMkLst>
            <pc:docMk/>
            <pc:sldMk cId="890831062" sldId="257"/>
            <ac:spMk id="13" creationId="{BB33C801-2F10-45AB-ACA1-FEDC503AA0B5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4" creationId="{8DA0CAFE-9F18-F9C0-5F94-4A12F984A6AB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5" creationId="{E977E227-0CA8-8AFE-9619-919F6214AA77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20" creationId="{F3AFAC23-2FE6-6361-D04E-539BA3715D99}"/>
          </ac:spMkLst>
        </pc:spChg>
        <pc:spChg chg="add del mod">
          <ac:chgData name="교원 김" userId="22c46b319e4c0415" providerId="LiveId" clId="{A5F4598C-1837-400E-A7ED-BEDE70723D5A}" dt="2023-06-03T17:52:00.123" v="270" actId="478"/>
          <ac:spMkLst>
            <pc:docMk/>
            <pc:sldMk cId="890831062" sldId="257"/>
            <ac:spMk id="21" creationId="{2A657D96-0792-306E-88F1-84C210EE76C9}"/>
          </ac:spMkLst>
        </pc:spChg>
        <pc:spChg chg="mod">
          <ac:chgData name="교원 김" userId="22c46b319e4c0415" providerId="LiveId" clId="{A5F4598C-1837-400E-A7ED-BEDE70723D5A}" dt="2023-06-03T17:53:05.572" v="292" actId="1076"/>
          <ac:spMkLst>
            <pc:docMk/>
            <pc:sldMk cId="890831062" sldId="257"/>
            <ac:spMk id="22" creationId="{A4E404DC-9FCF-6A56-1988-DF54C03166B1}"/>
          </ac:spMkLst>
        </pc:spChg>
        <pc:spChg chg="mod">
          <ac:chgData name="교원 김" userId="22c46b319e4c0415" providerId="LiveId" clId="{A5F4598C-1837-400E-A7ED-BEDE70723D5A}" dt="2023-06-03T17:53:00.085" v="290" actId="1076"/>
          <ac:spMkLst>
            <pc:docMk/>
            <pc:sldMk cId="890831062" sldId="257"/>
            <ac:spMk id="23" creationId="{C1CD28F4-F978-74BF-F646-744263781AF0}"/>
          </ac:spMkLst>
        </pc:spChg>
        <pc:spChg chg="mod">
          <ac:chgData name="교원 김" userId="22c46b319e4c0415" providerId="LiveId" clId="{A5F4598C-1837-400E-A7ED-BEDE70723D5A}" dt="2023-06-03T17:53:03.051" v="291" actId="1076"/>
          <ac:spMkLst>
            <pc:docMk/>
            <pc:sldMk cId="890831062" sldId="257"/>
            <ac:spMk id="25" creationId="{AC5706D6-B496-1761-88E6-15B7F3533655}"/>
          </ac:spMkLst>
        </pc:spChg>
        <pc:spChg chg="add del mod">
          <ac:chgData name="교원 김" userId="22c46b319e4c0415" providerId="LiveId" clId="{A5F4598C-1837-400E-A7ED-BEDE70723D5A}" dt="2023-06-03T17:52:50.136" v="287" actId="21"/>
          <ac:spMkLst>
            <pc:docMk/>
            <pc:sldMk cId="890831062" sldId="257"/>
            <ac:spMk id="26" creationId="{B7AEAD0A-C0A8-3D32-D285-02A6953050DC}"/>
          </ac:spMkLst>
        </pc:spChg>
        <pc:spChg chg="add mod">
          <ac:chgData name="교원 김" userId="22c46b319e4c0415" providerId="LiveId" clId="{A5F4598C-1837-400E-A7ED-BEDE70723D5A}" dt="2023-06-03T17:55:58.708" v="330"/>
          <ac:spMkLst>
            <pc:docMk/>
            <pc:sldMk cId="890831062" sldId="257"/>
            <ac:spMk id="28" creationId="{9404CFF3-C4EE-6074-6AF7-89777496C86F}"/>
          </ac:spMkLst>
        </pc:spChg>
        <pc:spChg chg="add mod">
          <ac:chgData name="교원 김" userId="22c46b319e4c0415" providerId="LiveId" clId="{A5F4598C-1837-400E-A7ED-BEDE70723D5A}" dt="2023-06-03T17:56:08.318" v="338" actId="20577"/>
          <ac:spMkLst>
            <pc:docMk/>
            <pc:sldMk cId="890831062" sldId="257"/>
            <ac:spMk id="29" creationId="{CACD2D07-91C5-C791-A123-1C26BD9BBAE9}"/>
          </ac:spMkLst>
        </pc:spChg>
        <pc:spChg chg="add del mod">
          <ac:chgData name="교원 김" userId="22c46b319e4c0415" providerId="LiveId" clId="{A5F4598C-1837-400E-A7ED-BEDE70723D5A}" dt="2023-06-03T17:52:03.056" v="272" actId="478"/>
          <ac:spMkLst>
            <pc:docMk/>
            <pc:sldMk cId="890831062" sldId="257"/>
            <ac:spMk id="35" creationId="{F120441C-433F-351D-0325-C3C9CCFE4F58}"/>
          </ac:spMkLst>
        </pc:spChg>
        <pc:spChg chg="mod">
          <ac:chgData name="교원 김" userId="22c46b319e4c0415" providerId="LiveId" clId="{A5F4598C-1837-400E-A7ED-BEDE70723D5A}" dt="2023-06-03T17:54:23.834" v="301" actId="1076"/>
          <ac:spMkLst>
            <pc:docMk/>
            <pc:sldMk cId="890831062" sldId="257"/>
            <ac:spMk id="37" creationId="{20CE582E-326E-7CBD-69EA-E4C25B96AB5E}"/>
          </ac:spMkLst>
        </pc:spChg>
        <pc:spChg chg="mod">
          <ac:chgData name="교원 김" userId="22c46b319e4c0415" providerId="LiveId" clId="{A5F4598C-1837-400E-A7ED-BEDE70723D5A}" dt="2023-06-03T17:52:49.347" v="285" actId="1076"/>
          <ac:spMkLst>
            <pc:docMk/>
            <pc:sldMk cId="890831062" sldId="257"/>
            <ac:spMk id="38" creationId="{F7F70770-59F1-4A60-D7A0-5AFEDF09B7D2}"/>
          </ac:spMkLst>
        </pc:spChg>
        <pc:cxnChg chg="add mod">
          <ac:chgData name="교원 김" userId="22c46b319e4c0415" providerId="LiveId" clId="{A5F4598C-1837-400E-A7ED-BEDE70723D5A}" dt="2023-06-03T17:51:56.804" v="269" actId="14100"/>
          <ac:cxnSpMkLst>
            <pc:docMk/>
            <pc:sldMk cId="890831062" sldId="257"/>
            <ac:cxnSpMk id="5" creationId="{CA78A12E-CA8C-1E59-C0ED-51A953234E71}"/>
          </ac:cxnSpMkLst>
        </pc:cxnChg>
        <pc:cxnChg chg="add mod">
          <ac:chgData name="교원 김" userId="22c46b319e4c0415" providerId="LiveId" clId="{A5F4598C-1837-400E-A7ED-BEDE70723D5A}" dt="2023-06-03T17:51:54.176" v="268" actId="14100"/>
          <ac:cxnSpMkLst>
            <pc:docMk/>
            <pc:sldMk cId="890831062" sldId="257"/>
            <ac:cxnSpMk id="10" creationId="{FDBF383E-2A8F-CC78-A68F-B2EDEA63ACA2}"/>
          </ac:cxnSpMkLst>
        </pc:cxnChg>
        <pc:cxnChg chg="mod">
          <ac:chgData name="교원 김" userId="22c46b319e4c0415" providerId="LiveId" clId="{A5F4598C-1837-400E-A7ED-BEDE70723D5A}" dt="2023-06-03T17:53:57.211" v="297" actId="688"/>
          <ac:cxnSpMkLst>
            <pc:docMk/>
            <pc:sldMk cId="890831062" sldId="257"/>
            <ac:cxnSpMk id="27" creationId="{B4C21A76-23AB-0421-9E14-B9011AB05D06}"/>
          </ac:cxnSpMkLst>
        </pc:cxnChg>
        <pc:cxnChg chg="mod">
          <ac:chgData name="교원 김" userId="22c46b319e4c0415" providerId="LiveId" clId="{A5F4598C-1837-400E-A7ED-BEDE70723D5A}" dt="2023-06-03T17:54:17.445" v="300" actId="1076"/>
          <ac:cxnSpMkLst>
            <pc:docMk/>
            <pc:sldMk cId="890831062" sldId="257"/>
            <ac:cxnSpMk id="30" creationId="{B4CBBD84-60A8-8EF2-A32A-23894DF95630}"/>
          </ac:cxnSpMkLst>
        </pc:cxnChg>
        <pc:cxnChg chg="add del mod">
          <ac:chgData name="교원 김" userId="22c46b319e4c0415" providerId="LiveId" clId="{A5F4598C-1837-400E-A7ED-BEDE70723D5A}" dt="2023-06-03T17:52:01.832" v="271" actId="478"/>
          <ac:cxnSpMkLst>
            <pc:docMk/>
            <pc:sldMk cId="890831062" sldId="257"/>
            <ac:cxnSpMk id="34" creationId="{1DD351B4-4585-30D7-69D5-FF2868423A13}"/>
          </ac:cxnSpMkLst>
        </pc:cxnChg>
      </pc:sldChg>
      <pc:sldChg chg="addSp delSp modSp del mod">
        <pc:chgData name="교원 김" userId="22c46b319e4c0415" providerId="LiveId" clId="{A5F4598C-1837-400E-A7ED-BEDE70723D5A}" dt="2023-06-14T17:35:00.619" v="722" actId="47"/>
        <pc:sldMkLst>
          <pc:docMk/>
          <pc:sldMk cId="4216304705" sldId="258"/>
        </pc:sldMkLst>
        <pc:spChg chg="del">
          <ac:chgData name="교원 김" userId="22c46b319e4c0415" providerId="LiveId" clId="{A5F4598C-1837-400E-A7ED-BEDE70723D5A}" dt="2023-06-14T06:06:57.029" v="339" actId="478"/>
          <ac:spMkLst>
            <pc:docMk/>
            <pc:sldMk cId="4216304705" sldId="258"/>
            <ac:spMk id="3" creationId="{2DDB3852-E2B1-9B7B-C2A7-EC9A9D63C352}"/>
          </ac:spMkLst>
        </pc:spChg>
        <pc:spChg chg="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4" creationId="{E9348E8F-B488-C474-7FEA-1830C5F3EE6A}"/>
          </ac:spMkLst>
        </pc:spChg>
        <pc:spChg chg="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5" creationId="{2314E371-92A2-56E6-1B02-331E1897D73B}"/>
          </ac:spMkLst>
        </pc:spChg>
        <pc:spChg chg="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6" creationId="{D0821794-0918-CFE9-DFC1-ACEF40C676BE}"/>
          </ac:spMkLst>
        </pc:spChg>
        <pc:spChg chg="add 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7" creationId="{B3D216D7-AFA8-407E-51B2-CBBC4A11DDF9}"/>
          </ac:spMkLst>
        </pc:spChg>
        <pc:spChg chg="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8" creationId="{68211DC2-F375-3626-6F68-6FC56AAB3D19}"/>
          </ac:spMkLst>
        </pc:spChg>
        <pc:spChg chg="del">
          <ac:chgData name="교원 김" userId="22c46b319e4c0415" providerId="LiveId" clId="{A5F4598C-1837-400E-A7ED-BEDE70723D5A}" dt="2023-06-03T17:44:53.721" v="10" actId="478"/>
          <ac:spMkLst>
            <pc:docMk/>
            <pc:sldMk cId="4216304705" sldId="258"/>
            <ac:spMk id="10" creationId="{B413220E-63E5-E9CC-4214-BAE57E5D103B}"/>
          </ac:spMkLst>
        </pc:spChg>
        <pc:spChg chg="add 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14" creationId="{F95A18A3-DAF2-0237-BD54-B577E7326A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7" creationId="{D59F96F5-2182-8EB7-097A-2FC23B7051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9" creationId="{475113D7-0AC4-CB90-E8E7-29FD04217A87}"/>
          </ac:spMkLst>
        </pc:spChg>
        <pc:spChg chg="add 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21" creationId="{48EA4B85-D30D-D855-7FE2-766D8D965293}"/>
          </ac:spMkLst>
        </pc:spChg>
        <pc:spChg chg="add del mod">
          <ac:chgData name="교원 김" userId="22c46b319e4c0415" providerId="LiveId" clId="{A5F4598C-1837-400E-A7ED-BEDE70723D5A}" dt="2023-06-14T17:32:40.890" v="654" actId="478"/>
          <ac:spMkLst>
            <pc:docMk/>
            <pc:sldMk cId="4216304705" sldId="258"/>
            <ac:spMk id="23" creationId="{D407F28B-870F-63F4-BE96-2EE1FF8C3D67}"/>
          </ac:spMkLst>
        </pc:spChg>
        <pc:cxnChg chg="del mod">
          <ac:chgData name="교원 김" userId="22c46b319e4c0415" providerId="LiveId" clId="{A5F4598C-1837-400E-A7ED-BEDE70723D5A}" dt="2023-06-14T17:32:40.890" v="654" actId="478"/>
          <ac:cxnSpMkLst>
            <pc:docMk/>
            <pc:sldMk cId="4216304705" sldId="258"/>
            <ac:cxnSpMk id="9" creationId="{E318A370-A076-8D3D-A1BC-123C01A2E58A}"/>
          </ac:cxnSpMkLst>
        </pc:cxnChg>
        <pc:cxnChg chg="add del mod">
          <ac:chgData name="교원 김" userId="22c46b319e4c0415" providerId="LiveId" clId="{A5F4598C-1837-400E-A7ED-BEDE70723D5A}" dt="2023-06-14T17:32:40.890" v="654" actId="478"/>
          <ac:cxnSpMkLst>
            <pc:docMk/>
            <pc:sldMk cId="4216304705" sldId="258"/>
            <ac:cxnSpMk id="11" creationId="{CA98D9A6-CC09-1EED-D11A-5ED9A66EEAD2}"/>
          </ac:cxnSpMkLst>
        </pc:cxnChg>
        <pc:cxnChg chg="del">
          <ac:chgData name="교원 김" userId="22c46b319e4c0415" providerId="LiveId" clId="{A5F4598C-1837-400E-A7ED-BEDE70723D5A}" dt="2023-06-03T17:44:54.250" v="11" actId="478"/>
          <ac:cxnSpMkLst>
            <pc:docMk/>
            <pc:sldMk cId="4216304705" sldId="258"/>
            <ac:cxnSpMk id="12" creationId="{02F3E6E6-B422-024A-533E-9BCB50971AFF}"/>
          </ac:cxnSpMkLst>
        </pc:cxnChg>
        <pc:cxnChg chg="del mod">
          <ac:chgData name="교원 김" userId="22c46b319e4c0415" providerId="LiveId" clId="{A5F4598C-1837-400E-A7ED-BEDE70723D5A}" dt="2023-06-14T17:32:40.890" v="654" actId="478"/>
          <ac:cxnSpMkLst>
            <pc:docMk/>
            <pc:sldMk cId="4216304705" sldId="258"/>
            <ac:cxnSpMk id="13" creationId="{861F2961-9ECF-CD47-0098-449935F0DA4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6" creationId="{440DC4F0-7F19-2723-6499-B2921780A5F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8" creationId="{D7678305-FB9B-6730-BD6C-F561CEC6A989}"/>
          </ac:cxnSpMkLst>
        </pc:cxnChg>
        <pc:cxnChg chg="add del mod">
          <ac:chgData name="교원 김" userId="22c46b319e4c0415" providerId="LiveId" clId="{A5F4598C-1837-400E-A7ED-BEDE70723D5A}" dt="2023-06-14T17:32:40.890" v="654" actId="478"/>
          <ac:cxnSpMkLst>
            <pc:docMk/>
            <pc:sldMk cId="4216304705" sldId="258"/>
            <ac:cxnSpMk id="20" creationId="{327223B6-E06F-C88D-7704-3B37296E90DF}"/>
          </ac:cxnSpMkLst>
        </pc:cxnChg>
        <pc:cxnChg chg="add del mod">
          <ac:chgData name="교원 김" userId="22c46b319e4c0415" providerId="LiveId" clId="{A5F4598C-1837-400E-A7ED-BEDE70723D5A}" dt="2023-06-14T17:32:40.890" v="654" actId="478"/>
          <ac:cxnSpMkLst>
            <pc:docMk/>
            <pc:sldMk cId="4216304705" sldId="258"/>
            <ac:cxnSpMk id="22" creationId="{16EC31FF-7F02-8D55-D3D1-972DDE022D32}"/>
          </ac:cxnSpMkLst>
        </pc:cxnChg>
      </pc:sldChg>
      <pc:sldChg chg="modSp add del mod ord">
        <pc:chgData name="교원 김" userId="22c46b319e4c0415" providerId="LiveId" clId="{A5F4598C-1837-400E-A7ED-BEDE70723D5A}" dt="2023-06-14T18:15:28.025" v="3451" actId="47"/>
        <pc:sldMkLst>
          <pc:docMk/>
          <pc:sldMk cId="1368460774" sldId="259"/>
        </pc:sldMkLst>
        <pc:spChg chg="mod">
          <ac:chgData name="교원 김" userId="22c46b319e4c0415" providerId="LiveId" clId="{A5F4598C-1837-400E-A7ED-BEDE70723D5A}" dt="2023-06-03T17:54:50.488" v="320" actId="20577"/>
          <ac:spMkLst>
            <pc:docMk/>
            <pc:sldMk cId="1368460774" sldId="259"/>
            <ac:spMk id="2" creationId="{D2F4B487-129E-42A5-39DA-F4FA017F0BD2}"/>
          </ac:spMkLst>
        </pc:spChg>
      </pc:sldChg>
      <pc:sldChg chg="del">
        <pc:chgData name="교원 김" userId="22c46b319e4c0415" providerId="LiveId" clId="{A5F4598C-1837-400E-A7ED-BEDE70723D5A}" dt="2023-06-14T18:15:30.355" v="3453" actId="47"/>
        <pc:sldMkLst>
          <pc:docMk/>
          <pc:sldMk cId="1629068261" sldId="260"/>
        </pc:sldMkLst>
      </pc:sldChg>
      <pc:sldChg chg="addSp delSp modSp add del mod ord">
        <pc:chgData name="교원 김" userId="22c46b319e4c0415" providerId="LiveId" clId="{A5F4598C-1837-400E-A7ED-BEDE70723D5A}" dt="2023-06-14T17:35:52.250" v="761" actId="47"/>
        <pc:sldMkLst>
          <pc:docMk/>
          <pc:sldMk cId="1864264157" sldId="261"/>
        </pc:sldMkLst>
        <pc:spChg chg="mod">
          <ac:chgData name="교원 김" userId="22c46b319e4c0415" providerId="LiveId" clId="{A5F4598C-1837-400E-A7ED-BEDE70723D5A}" dt="2023-06-14T17:33:47.744" v="720" actId="20577"/>
          <ac:spMkLst>
            <pc:docMk/>
            <pc:sldMk cId="1864264157" sldId="261"/>
            <ac:spMk id="2" creationId="{D2F4B487-129E-42A5-39DA-F4FA017F0BD2}"/>
          </ac:spMkLst>
        </pc:spChg>
        <pc:spChg chg="del">
          <ac:chgData name="교원 김" userId="22c46b319e4c0415" providerId="LiveId" clId="{A5F4598C-1837-400E-A7ED-BEDE70723D5A}" dt="2023-06-14T17:30:48.217" v="462" actId="478"/>
          <ac:spMkLst>
            <pc:docMk/>
            <pc:sldMk cId="1864264157" sldId="261"/>
            <ac:spMk id="3" creationId="{95912AC3-0F83-B577-0B4C-45408D5FC8F6}"/>
          </ac:spMkLst>
        </pc:spChg>
        <pc:graphicFrameChg chg="add del mod modGraphic">
          <ac:chgData name="교원 김" userId="22c46b319e4c0415" providerId="LiveId" clId="{A5F4598C-1837-400E-A7ED-BEDE70723D5A}" dt="2023-06-14T17:30:57.243" v="470"/>
          <ac:graphicFrameMkLst>
            <pc:docMk/>
            <pc:sldMk cId="1864264157" sldId="261"/>
            <ac:graphicFrameMk id="4" creationId="{343DA33F-4E0B-6456-7A43-EC9A724DB3B6}"/>
          </ac:graphicFrameMkLst>
        </pc:graphicFrameChg>
        <pc:picChg chg="add">
          <ac:chgData name="교원 김" userId="22c46b319e4c0415" providerId="LiveId" clId="{A5F4598C-1837-400E-A7ED-BEDE70723D5A}" dt="2023-06-14T17:31:19.974" v="471" actId="22"/>
          <ac:picMkLst>
            <pc:docMk/>
            <pc:sldMk cId="1864264157" sldId="261"/>
            <ac:picMk id="6" creationId="{825329CE-B717-6DBB-C9E1-6E8FEB46B133}"/>
          </ac:picMkLst>
        </pc:picChg>
      </pc:sldChg>
      <pc:sldChg chg="addSp delSp modSp add mod">
        <pc:chgData name="교원 김" userId="22c46b319e4c0415" providerId="LiveId" clId="{A5F4598C-1837-400E-A7ED-BEDE70723D5A}" dt="2023-06-14T18:15:58.724" v="3461" actId="1076"/>
        <pc:sldMkLst>
          <pc:docMk/>
          <pc:sldMk cId="2741179167" sldId="262"/>
        </pc:sldMkLst>
        <pc:spChg chg="del mod">
          <ac:chgData name="교원 김" userId="22c46b319e4c0415" providerId="LiveId" clId="{A5F4598C-1837-400E-A7ED-BEDE70723D5A}" dt="2023-06-14T18:15:54.551" v="3460" actId="478"/>
          <ac:spMkLst>
            <pc:docMk/>
            <pc:sldMk cId="2741179167" sldId="262"/>
            <ac:spMk id="2" creationId="{D2F4B487-129E-42A5-39DA-F4FA017F0BD2}"/>
          </ac:spMkLst>
        </pc:spChg>
        <pc:spChg chg="add mod">
          <ac:chgData name="교원 김" userId="22c46b319e4c0415" providerId="LiveId" clId="{A5F4598C-1837-400E-A7ED-BEDE70723D5A}" dt="2023-06-14T18:15:58.724" v="3461" actId="1076"/>
          <ac:spMkLst>
            <pc:docMk/>
            <pc:sldMk cId="2741179167" sldId="262"/>
            <ac:spMk id="3" creationId="{3CDA57A3-0FA0-67E9-8A38-74057D5BE382}"/>
          </ac:spMkLst>
        </pc:spChg>
        <pc:spChg chg="add mod">
          <ac:chgData name="교원 김" userId="22c46b319e4c0415" providerId="LiveId" clId="{A5F4598C-1837-400E-A7ED-BEDE70723D5A}" dt="2023-06-14T18:15:39.244" v="3454"/>
          <ac:spMkLst>
            <pc:docMk/>
            <pc:sldMk cId="2741179167" sldId="262"/>
            <ac:spMk id="5" creationId="{A02CD218-4EF6-4602-6682-398B5DBFD7E8}"/>
          </ac:spMkLst>
        </pc:spChg>
        <pc:spChg chg="add mod">
          <ac:chgData name="교원 김" userId="22c46b319e4c0415" providerId="LiveId" clId="{A5F4598C-1837-400E-A7ED-BEDE70723D5A}" dt="2023-06-14T18:15:52.887" v="3459"/>
          <ac:spMkLst>
            <pc:docMk/>
            <pc:sldMk cId="2741179167" sldId="262"/>
            <ac:spMk id="7" creationId="{ED8B30BD-6172-4294-A87D-4D9F4A599FF7}"/>
          </ac:spMkLst>
        </pc:spChg>
        <pc:picChg chg="del">
          <ac:chgData name="교원 김" userId="22c46b319e4c0415" providerId="LiveId" clId="{A5F4598C-1837-400E-A7ED-BEDE70723D5A}" dt="2023-06-14T17:31:50.658" v="482" actId="478"/>
          <ac:picMkLst>
            <pc:docMk/>
            <pc:sldMk cId="2741179167" sldId="262"/>
            <ac:picMk id="6" creationId="{825329CE-B717-6DBB-C9E1-6E8FEB46B133}"/>
          </ac:picMkLst>
        </pc:picChg>
        <pc:cxnChg chg="add mod">
          <ac:chgData name="교원 김" userId="22c46b319e4c0415" providerId="LiveId" clId="{A5F4598C-1837-400E-A7ED-BEDE70723D5A}" dt="2023-06-14T18:15:39.244" v="3454"/>
          <ac:cxnSpMkLst>
            <pc:docMk/>
            <pc:sldMk cId="2741179167" sldId="262"/>
            <ac:cxnSpMk id="4" creationId="{0C97DF88-8EAC-529B-36CE-5D22835262D4}"/>
          </ac:cxnSpMkLst>
        </pc:cxnChg>
        <pc:cxnChg chg="add mod">
          <ac:chgData name="교원 김" userId="22c46b319e4c0415" providerId="LiveId" clId="{A5F4598C-1837-400E-A7ED-BEDE70723D5A}" dt="2023-06-14T18:15:45.507" v="3455"/>
          <ac:cxnSpMkLst>
            <pc:docMk/>
            <pc:sldMk cId="2741179167" sldId="262"/>
            <ac:cxnSpMk id="6" creationId="{C3356958-4ACB-C343-AFEF-D051C3F5BDD3}"/>
          </ac:cxnSpMkLst>
        </pc:cxnChg>
      </pc:sldChg>
      <pc:sldChg chg="addSp delSp modSp add mod">
        <pc:chgData name="교원 김" userId="22c46b319e4c0415" providerId="LiveId" clId="{A5F4598C-1837-400E-A7ED-BEDE70723D5A}" dt="2023-06-14T17:39:48.604" v="858" actId="478"/>
        <pc:sldMkLst>
          <pc:docMk/>
          <pc:sldMk cId="1574419775" sldId="263"/>
        </pc:sldMkLst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2" creationId="{611D0A94-EC2F-D807-AAE8-BD68CA3516D2}"/>
          </ac:spMkLst>
        </pc:spChg>
        <pc:spChg chg="add del mod">
          <ac:chgData name="교원 김" userId="22c46b319e4c0415" providerId="LiveId" clId="{A5F4598C-1837-400E-A7ED-BEDE70723D5A}" dt="2023-06-14T17:36:03.278" v="763" actId="478"/>
          <ac:spMkLst>
            <pc:docMk/>
            <pc:sldMk cId="1574419775" sldId="263"/>
            <ac:spMk id="4" creationId="{595B5C31-5005-96EE-13A5-90EDDE41D59E}"/>
          </ac:spMkLst>
        </pc:spChg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6" creationId="{077D2CBC-83AD-849D-D3A4-E2FEB010FB58}"/>
          </ac:spMkLst>
        </pc:spChg>
        <pc:spChg chg="mod">
          <ac:chgData name="교원 김" userId="22c46b319e4c0415" providerId="LiveId" clId="{A5F4598C-1837-400E-A7ED-BEDE70723D5A}" dt="2023-06-14T17:39:28.918" v="844" actId="20577"/>
          <ac:spMkLst>
            <pc:docMk/>
            <pc:sldMk cId="1574419775" sldId="263"/>
            <ac:spMk id="9" creationId="{B112D299-4F14-CC08-E9C7-71FB470DFC98}"/>
          </ac:spMkLst>
        </pc:spChg>
        <pc:spChg chg="add mod">
          <ac:chgData name="교원 김" userId="22c46b319e4c0415" providerId="LiveId" clId="{A5F4598C-1837-400E-A7ED-BEDE70723D5A}" dt="2023-06-14T17:39:16.194" v="829" actId="207"/>
          <ac:spMkLst>
            <pc:docMk/>
            <pc:sldMk cId="1574419775" sldId="263"/>
            <ac:spMk id="11" creationId="{DC4C6A0E-64F1-6C9D-6AAC-5B6DACE358A2}"/>
          </ac:spMkLst>
        </pc:spChg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13" creationId="{2442AA62-A5D1-4A67-29A5-11B4023AA74A}"/>
          </ac:spMkLst>
        </pc:spChg>
        <pc:spChg chg="add mod">
          <ac:chgData name="교원 김" userId="22c46b319e4c0415" providerId="LiveId" clId="{A5F4598C-1837-400E-A7ED-BEDE70723D5A}" dt="2023-06-14T17:39:20.042" v="831" actId="113"/>
          <ac:spMkLst>
            <pc:docMk/>
            <pc:sldMk cId="1574419775" sldId="263"/>
            <ac:spMk id="14" creationId="{AEF5D983-1CBD-FBEB-EC71-51754657114A}"/>
          </ac:spMkLst>
        </pc:spChg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15" creationId="{B0C64AA6-580A-95F6-B206-1A3E38AF09E3}"/>
          </ac:spMkLst>
        </pc:spChg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16" creationId="{6E38CB67-ADB4-8463-C92E-AA855C9EF65C}"/>
          </ac:spMkLst>
        </pc:spChg>
        <pc:spChg chg="add mod">
          <ac:chgData name="교원 김" userId="22c46b319e4c0415" providerId="LiveId" clId="{A5F4598C-1837-400E-A7ED-BEDE70723D5A}" dt="2023-06-14T17:39:22.695" v="833" actId="207"/>
          <ac:spMkLst>
            <pc:docMk/>
            <pc:sldMk cId="1574419775" sldId="263"/>
            <ac:spMk id="17" creationId="{091831BA-F6C4-0309-183E-662CA74F83CA}"/>
          </ac:spMkLst>
        </pc:spChg>
        <pc:spChg chg="add del mod">
          <ac:chgData name="교원 김" userId="22c46b319e4c0415" providerId="LiveId" clId="{A5F4598C-1837-400E-A7ED-BEDE70723D5A}" dt="2023-06-14T17:38:11.695" v="820" actId="478"/>
          <ac:spMkLst>
            <pc:docMk/>
            <pc:sldMk cId="1574419775" sldId="263"/>
            <ac:spMk id="21" creationId="{140D3771-7F43-CF5D-0932-2C5F34FE9682}"/>
          </ac:spMkLst>
        </pc:spChg>
        <pc:spChg chg="add del mod">
          <ac:chgData name="교원 김" userId="22c46b319e4c0415" providerId="LiveId" clId="{A5F4598C-1837-400E-A7ED-BEDE70723D5A}" dt="2023-06-14T17:39:48.604" v="858" actId="478"/>
          <ac:spMkLst>
            <pc:docMk/>
            <pc:sldMk cId="1574419775" sldId="263"/>
            <ac:spMk id="24" creationId="{2472FE0E-4E0A-59FB-3191-AD63A490E0E6}"/>
          </ac:spMkLst>
        </pc:spChg>
        <pc:spChg chg="del">
          <ac:chgData name="교원 김" userId="22c46b319e4c0415" providerId="LiveId" clId="{A5F4598C-1837-400E-A7ED-BEDE70723D5A}" dt="2023-06-14T17:35:59.959" v="762" actId="478"/>
          <ac:spMkLst>
            <pc:docMk/>
            <pc:sldMk cId="1574419775" sldId="263"/>
            <ac:spMk id="30" creationId="{1CE6F3B0-3369-BF60-CDD5-7B94098E5220}"/>
          </ac:spMkLst>
        </pc:spChg>
        <pc:picChg chg="del">
          <ac:chgData name="교원 김" userId="22c46b319e4c0415" providerId="LiveId" clId="{A5F4598C-1837-400E-A7ED-BEDE70723D5A}" dt="2023-06-14T17:35:59.959" v="762" actId="478"/>
          <ac:picMkLst>
            <pc:docMk/>
            <pc:sldMk cId="1574419775" sldId="263"/>
            <ac:picMk id="5" creationId="{B9A151BC-A6E9-B809-5A6A-AA7FD00AD068}"/>
          </ac:picMkLst>
        </pc:picChg>
        <pc:picChg chg="del">
          <ac:chgData name="교원 김" userId="22c46b319e4c0415" providerId="LiveId" clId="{A5F4598C-1837-400E-A7ED-BEDE70723D5A}" dt="2023-06-14T17:35:59.959" v="762" actId="478"/>
          <ac:picMkLst>
            <pc:docMk/>
            <pc:sldMk cId="1574419775" sldId="263"/>
            <ac:picMk id="8" creationId="{65D14FF7-05E8-5BF0-809F-82ECE25EDEC5}"/>
          </ac:picMkLst>
        </pc:picChg>
        <pc:cxnChg chg="del">
          <ac:chgData name="교원 김" userId="22c46b319e4c0415" providerId="LiveId" clId="{A5F4598C-1837-400E-A7ED-BEDE70723D5A}" dt="2023-06-14T17:35:59.959" v="762" actId="478"/>
          <ac:cxnSpMkLst>
            <pc:docMk/>
            <pc:sldMk cId="1574419775" sldId="263"/>
            <ac:cxnSpMk id="18" creationId="{012F818A-51EA-24C0-2F2E-F95C42C84468}"/>
          </ac:cxnSpMkLst>
        </pc:cxnChg>
        <pc:cxnChg chg="add mod">
          <ac:chgData name="교원 김" userId="22c46b319e4c0415" providerId="LiveId" clId="{A5F4598C-1837-400E-A7ED-BEDE70723D5A}" dt="2023-06-14T17:38:25.360" v="823" actId="1076"/>
          <ac:cxnSpMkLst>
            <pc:docMk/>
            <pc:sldMk cId="1574419775" sldId="263"/>
            <ac:cxnSpMk id="19" creationId="{96B33D34-1BE1-D485-11DE-17CFD77DC8A6}"/>
          </ac:cxnSpMkLst>
        </pc:cxnChg>
        <pc:cxnChg chg="del">
          <ac:chgData name="교원 김" userId="22c46b319e4c0415" providerId="LiveId" clId="{A5F4598C-1837-400E-A7ED-BEDE70723D5A}" dt="2023-06-14T17:35:59.959" v="762" actId="478"/>
          <ac:cxnSpMkLst>
            <pc:docMk/>
            <pc:sldMk cId="1574419775" sldId="263"/>
            <ac:cxnSpMk id="20" creationId="{BAA24E63-E938-AB83-406A-D5BE11146D74}"/>
          </ac:cxnSpMkLst>
        </pc:cxnChg>
        <pc:cxnChg chg="del">
          <ac:chgData name="교원 김" userId="22c46b319e4c0415" providerId="LiveId" clId="{A5F4598C-1837-400E-A7ED-BEDE70723D5A}" dt="2023-06-14T17:35:59.959" v="762" actId="478"/>
          <ac:cxnSpMkLst>
            <pc:docMk/>
            <pc:sldMk cId="1574419775" sldId="263"/>
            <ac:cxnSpMk id="22" creationId="{8936903A-0DB8-9B79-69A9-BC1617628D0E}"/>
          </ac:cxnSpMkLst>
        </pc:cxnChg>
        <pc:cxnChg chg="add mod">
          <ac:chgData name="교원 김" userId="22c46b319e4c0415" providerId="LiveId" clId="{A5F4598C-1837-400E-A7ED-BEDE70723D5A}" dt="2023-06-14T17:38:25.360" v="823" actId="1076"/>
          <ac:cxnSpMkLst>
            <pc:docMk/>
            <pc:sldMk cId="1574419775" sldId="263"/>
            <ac:cxnSpMk id="23" creationId="{EDDAFF3F-31E8-99B4-F0A2-3BEDBB63BC3C}"/>
          </ac:cxnSpMkLst>
        </pc:cxnChg>
        <pc:cxnChg chg="del">
          <ac:chgData name="교원 김" userId="22c46b319e4c0415" providerId="LiveId" clId="{A5F4598C-1837-400E-A7ED-BEDE70723D5A}" dt="2023-06-14T17:35:59.959" v="762" actId="478"/>
          <ac:cxnSpMkLst>
            <pc:docMk/>
            <pc:sldMk cId="1574419775" sldId="263"/>
            <ac:cxnSpMk id="28" creationId="{5AE8CC79-5005-D0B3-C30A-6F24E2057BAC}"/>
          </ac:cxnSpMkLst>
        </pc:cxnChg>
      </pc:sldChg>
      <pc:sldChg chg="addSp delSp modSp add mod">
        <pc:chgData name="교원 김" userId="22c46b319e4c0415" providerId="LiveId" clId="{A5F4598C-1837-400E-A7ED-BEDE70723D5A}" dt="2023-06-14T17:59:47.232" v="1985" actId="20577"/>
        <pc:sldMkLst>
          <pc:docMk/>
          <pc:sldMk cId="897415166" sldId="264"/>
        </pc:sldMkLst>
        <pc:spChg chg="add mod">
          <ac:chgData name="교원 김" userId="22c46b319e4c0415" providerId="LiveId" clId="{A5F4598C-1837-400E-A7ED-BEDE70723D5A}" dt="2023-06-14T17:42:37.573" v="914" actId="693"/>
          <ac:spMkLst>
            <pc:docMk/>
            <pc:sldMk cId="897415166" sldId="264"/>
            <ac:spMk id="2" creationId="{7A68CCD4-D2A2-30FC-C7B0-6A7C971E38B2}"/>
          </ac:spMkLst>
        </pc:spChg>
        <pc:spChg chg="del">
          <ac:chgData name="교원 김" userId="22c46b319e4c0415" providerId="LiveId" clId="{A5F4598C-1837-400E-A7ED-BEDE70723D5A}" dt="2023-06-14T17:41:48.931" v="901" actId="478"/>
          <ac:spMkLst>
            <pc:docMk/>
            <pc:sldMk cId="897415166" sldId="264"/>
            <ac:spMk id="3" creationId="{2BA18534-573E-33D5-1C8E-A3BC036F78B9}"/>
          </ac:spMkLst>
        </pc:spChg>
        <pc:spChg chg="add mod">
          <ac:chgData name="교원 김" userId="22c46b319e4c0415" providerId="LiveId" clId="{A5F4598C-1837-400E-A7ED-BEDE70723D5A}" dt="2023-06-14T17:59:47.232" v="1985" actId="20577"/>
          <ac:spMkLst>
            <pc:docMk/>
            <pc:sldMk cId="897415166" sldId="264"/>
            <ac:spMk id="3" creationId="{A572BBEB-C4B4-E8FB-0D89-4DED14388F6B}"/>
          </ac:spMkLst>
        </pc:spChg>
        <pc:spChg chg="add del mod">
          <ac:chgData name="교원 김" userId="22c46b319e4c0415" providerId="LiveId" clId="{A5F4598C-1837-400E-A7ED-BEDE70723D5A}" dt="2023-06-14T17:42:55.318" v="923"/>
          <ac:spMkLst>
            <pc:docMk/>
            <pc:sldMk cId="897415166" sldId="264"/>
            <ac:spMk id="4" creationId="{EA31ABBA-B9F2-9334-EE5E-623BF8688111}"/>
          </ac:spMkLst>
        </pc:spChg>
        <pc:spChg chg="add mod">
          <ac:chgData name="교원 김" userId="22c46b319e4c0415" providerId="LiveId" clId="{A5F4598C-1837-400E-A7ED-BEDE70723D5A}" dt="2023-06-14T17:43:22.473" v="939" actId="14100"/>
          <ac:spMkLst>
            <pc:docMk/>
            <pc:sldMk cId="897415166" sldId="264"/>
            <ac:spMk id="5" creationId="{AA7462EC-BA35-B9DA-52B8-0CD23DC46208}"/>
          </ac:spMkLst>
        </pc:spChg>
        <pc:spChg chg="add del mod">
          <ac:chgData name="교원 김" userId="22c46b319e4c0415" providerId="LiveId" clId="{A5F4598C-1837-400E-A7ED-BEDE70723D5A}" dt="2023-06-14T17:45:19.570" v="997" actId="478"/>
          <ac:spMkLst>
            <pc:docMk/>
            <pc:sldMk cId="897415166" sldId="264"/>
            <ac:spMk id="6" creationId="{A0872FD4-207C-A59B-8F51-D1025FC80B96}"/>
          </ac:spMkLst>
        </pc:spChg>
        <pc:spChg chg="add del mod">
          <ac:chgData name="교원 김" userId="22c46b319e4c0415" providerId="LiveId" clId="{A5F4598C-1837-400E-A7ED-BEDE70723D5A}" dt="2023-06-14T17:45:19.570" v="997" actId="478"/>
          <ac:spMkLst>
            <pc:docMk/>
            <pc:sldMk cId="897415166" sldId="264"/>
            <ac:spMk id="8" creationId="{01A91B18-6963-0DA5-B58B-7D5E4F422D11}"/>
          </ac:spMkLst>
        </pc:spChg>
        <pc:spChg chg="add del mod">
          <ac:chgData name="교원 김" userId="22c46b319e4c0415" providerId="LiveId" clId="{A5F4598C-1837-400E-A7ED-BEDE70723D5A}" dt="2023-06-14T17:58:15.504" v="1707" actId="20577"/>
          <ac:spMkLst>
            <pc:docMk/>
            <pc:sldMk cId="897415166" sldId="264"/>
            <ac:spMk id="9" creationId="{B112D299-4F14-CC08-E9C7-71FB470DFC98}"/>
          </ac:spMkLst>
        </pc:spChg>
        <pc:spChg chg="add mod">
          <ac:chgData name="교원 김" userId="22c46b319e4c0415" providerId="LiveId" clId="{A5F4598C-1837-400E-A7ED-BEDE70723D5A}" dt="2023-06-14T17:53:03.461" v="1305" actId="20577"/>
          <ac:spMkLst>
            <pc:docMk/>
            <pc:sldMk cId="897415166" sldId="264"/>
            <ac:spMk id="11" creationId="{4A1D1E6F-181D-C5A9-B1CF-2BD86AC5AEAC}"/>
          </ac:spMkLst>
        </pc:spChg>
        <pc:spChg chg="add mod">
          <ac:chgData name="교원 김" userId="22c46b319e4c0415" providerId="LiveId" clId="{A5F4598C-1837-400E-A7ED-BEDE70723D5A}" dt="2023-06-14T17:53:13.218" v="1321" actId="14100"/>
          <ac:spMkLst>
            <pc:docMk/>
            <pc:sldMk cId="897415166" sldId="264"/>
            <ac:spMk id="13" creationId="{B3BAD1B9-6010-E844-15AF-19929294E650}"/>
          </ac:spMkLst>
        </pc:spChg>
        <pc:spChg chg="add del mod">
          <ac:chgData name="교원 김" userId="22c46b319e4c0415" providerId="LiveId" clId="{A5F4598C-1837-400E-A7ED-BEDE70723D5A}" dt="2023-06-14T17:44:31.491" v="988" actId="478"/>
          <ac:spMkLst>
            <pc:docMk/>
            <pc:sldMk cId="897415166" sldId="264"/>
            <ac:spMk id="14" creationId="{8DCAFEF0-EA86-4F1D-2687-11105A3BD26A}"/>
          </ac:spMkLst>
        </pc:spChg>
        <pc:spChg chg="add del mod">
          <ac:chgData name="교원 김" userId="22c46b319e4c0415" providerId="LiveId" clId="{A5F4598C-1837-400E-A7ED-BEDE70723D5A}" dt="2023-06-14T17:44:31.938" v="989" actId="478"/>
          <ac:spMkLst>
            <pc:docMk/>
            <pc:sldMk cId="897415166" sldId="264"/>
            <ac:spMk id="15" creationId="{08D5C00E-45D4-3287-4353-CE53D1508DCD}"/>
          </ac:spMkLst>
        </pc:spChg>
        <pc:spChg chg="add mod">
          <ac:chgData name="교원 김" userId="22c46b319e4c0415" providerId="LiveId" clId="{A5F4598C-1837-400E-A7ED-BEDE70723D5A}" dt="2023-06-14T17:46:21.055" v="1042" actId="1076"/>
          <ac:spMkLst>
            <pc:docMk/>
            <pc:sldMk cId="897415166" sldId="264"/>
            <ac:spMk id="16" creationId="{FA60D3D0-967C-7994-6F63-E8931F471E31}"/>
          </ac:spMkLst>
        </pc:spChg>
        <pc:spChg chg="add mod">
          <ac:chgData name="교원 김" userId="22c46b319e4c0415" providerId="LiveId" clId="{A5F4598C-1837-400E-A7ED-BEDE70723D5A}" dt="2023-06-14T17:46:15.785" v="1039" actId="20577"/>
          <ac:spMkLst>
            <pc:docMk/>
            <pc:sldMk cId="897415166" sldId="264"/>
            <ac:spMk id="17" creationId="{AE1BB046-1A52-7006-8E78-D9051B24EDBD}"/>
          </ac:spMkLst>
        </pc:spChg>
        <pc:cxnChg chg="add mod">
          <ac:chgData name="교원 김" userId="22c46b319e4c0415" providerId="LiveId" clId="{A5F4598C-1837-400E-A7ED-BEDE70723D5A}" dt="2023-06-14T17:46:48.634" v="1051" actId="1076"/>
          <ac:cxnSpMkLst>
            <pc:docMk/>
            <pc:sldMk cId="897415166" sldId="264"/>
            <ac:cxnSpMk id="18" creationId="{59BC79D9-57E7-B091-C550-D266CD8BDD88}"/>
          </ac:cxnSpMkLst>
        </pc:cxnChg>
        <pc:cxnChg chg="add del mod">
          <ac:chgData name="교원 김" userId="22c46b319e4c0415" providerId="LiveId" clId="{A5F4598C-1837-400E-A7ED-BEDE70723D5A}" dt="2023-06-14T17:46:51.225" v="1053"/>
          <ac:cxnSpMkLst>
            <pc:docMk/>
            <pc:sldMk cId="897415166" sldId="264"/>
            <ac:cxnSpMk id="21" creationId="{78890ABB-FE7E-D4C6-7CC5-7999F2ACC8BE}"/>
          </ac:cxnSpMkLst>
        </pc:cxnChg>
        <pc:cxnChg chg="add mod">
          <ac:chgData name="교원 김" userId="22c46b319e4c0415" providerId="LiveId" clId="{A5F4598C-1837-400E-A7ED-BEDE70723D5A}" dt="2023-06-14T17:46:53.882" v="1054" actId="571"/>
          <ac:cxnSpMkLst>
            <pc:docMk/>
            <pc:sldMk cId="897415166" sldId="264"/>
            <ac:cxnSpMk id="22" creationId="{275E1B9D-452C-6188-D577-0ADE903717D5}"/>
          </ac:cxnSpMkLst>
        </pc:cxnChg>
        <pc:cxnChg chg="add mod">
          <ac:chgData name="교원 김" userId="22c46b319e4c0415" providerId="LiveId" clId="{A5F4598C-1837-400E-A7ED-BEDE70723D5A}" dt="2023-06-14T17:47:17.875" v="1062" actId="1076"/>
          <ac:cxnSpMkLst>
            <pc:docMk/>
            <pc:sldMk cId="897415166" sldId="264"/>
            <ac:cxnSpMk id="24" creationId="{393C2D87-E2B3-CC13-9A42-E84BACF61E88}"/>
          </ac:cxnSpMkLst>
        </pc:cxnChg>
        <pc:cxnChg chg="add mod">
          <ac:chgData name="교원 김" userId="22c46b319e4c0415" providerId="LiveId" clId="{A5F4598C-1837-400E-A7ED-BEDE70723D5A}" dt="2023-06-14T17:47:46.787" v="1064" actId="688"/>
          <ac:cxnSpMkLst>
            <pc:docMk/>
            <pc:sldMk cId="897415166" sldId="264"/>
            <ac:cxnSpMk id="25" creationId="{3FCB0D47-E66D-BC29-AA7C-AF0717D458EA}"/>
          </ac:cxnSpMkLst>
        </pc:cxnChg>
      </pc:sldChg>
      <pc:sldChg chg="addSp delSp modSp add mod ord">
        <pc:chgData name="교원 김" userId="22c46b319e4c0415" providerId="LiveId" clId="{A5F4598C-1837-400E-A7ED-BEDE70723D5A}" dt="2023-06-14T18:10:30.652" v="3399"/>
        <pc:sldMkLst>
          <pc:docMk/>
          <pc:sldMk cId="4048841667" sldId="265"/>
        </pc:sldMkLst>
        <pc:spChg chg="add mod">
          <ac:chgData name="교원 김" userId="22c46b319e4c0415" providerId="LiveId" clId="{A5F4598C-1837-400E-A7ED-BEDE70723D5A}" dt="2023-06-14T17:52:17.595" v="1300" actId="20577"/>
          <ac:spMkLst>
            <pc:docMk/>
            <pc:sldMk cId="4048841667" sldId="265"/>
            <ac:spMk id="2" creationId="{1276674F-F720-E887-508D-E84893C42744}"/>
          </ac:spMkLst>
        </pc:spChg>
        <pc:spChg chg="add del mod">
          <ac:chgData name="교원 김" userId="22c46b319e4c0415" providerId="LiveId" clId="{A5F4598C-1837-400E-A7ED-BEDE70723D5A}" dt="2023-06-14T17:42:39.697" v="915" actId="478"/>
          <ac:spMkLst>
            <pc:docMk/>
            <pc:sldMk cId="4048841667" sldId="265"/>
            <ac:spMk id="2" creationId="{3C76403E-0BA4-1812-8E43-51E3D51BC0C2}"/>
          </ac:spMkLst>
        </pc:spChg>
        <pc:spChg chg="del">
          <ac:chgData name="교원 김" userId="22c46b319e4c0415" providerId="LiveId" clId="{A5F4598C-1837-400E-A7ED-BEDE70723D5A}" dt="2023-06-14T17:42:44.111" v="917" actId="478"/>
          <ac:spMkLst>
            <pc:docMk/>
            <pc:sldMk cId="4048841667" sldId="265"/>
            <ac:spMk id="3" creationId="{2BA18534-573E-33D5-1C8E-A3BC036F78B9}"/>
          </ac:spMkLst>
        </pc:spChg>
        <pc:spChg chg="add mod">
          <ac:chgData name="교원 김" userId="22c46b319e4c0415" providerId="LiveId" clId="{A5F4598C-1837-400E-A7ED-BEDE70723D5A}" dt="2023-06-14T17:53:45.610" v="1343" actId="20577"/>
          <ac:spMkLst>
            <pc:docMk/>
            <pc:sldMk cId="4048841667" sldId="265"/>
            <ac:spMk id="3" creationId="{8E55649E-C7D4-DAA5-1F46-00592F7F725D}"/>
          </ac:spMkLst>
        </pc:spChg>
        <pc:spChg chg="add mod">
          <ac:chgData name="교원 김" userId="22c46b319e4c0415" providerId="LiveId" clId="{A5F4598C-1837-400E-A7ED-BEDE70723D5A}" dt="2023-06-14T17:56:21.316" v="1410" actId="1076"/>
          <ac:spMkLst>
            <pc:docMk/>
            <pc:sldMk cId="4048841667" sldId="265"/>
            <ac:spMk id="4" creationId="{72C943B0-7A7A-11FB-B067-D9B7595E08CF}"/>
          </ac:spMkLst>
        </pc:spChg>
        <pc:spChg chg="add del mod">
          <ac:chgData name="교원 김" userId="22c46b319e4c0415" providerId="LiveId" clId="{A5F4598C-1837-400E-A7ED-BEDE70723D5A}" dt="2023-06-14T17:53:16.709" v="1322" actId="478"/>
          <ac:spMkLst>
            <pc:docMk/>
            <pc:sldMk cId="4048841667" sldId="265"/>
            <ac:spMk id="5" creationId="{7500BE16-8EA5-BA99-FF99-9C3A78FAE00D}"/>
          </ac:spMkLst>
        </pc:spChg>
        <pc:spChg chg="mod">
          <ac:chgData name="교원 김" userId="22c46b319e4c0415" providerId="LiveId" clId="{A5F4598C-1837-400E-A7ED-BEDE70723D5A}" dt="2023-06-14T17:58:18.842" v="1708"/>
          <ac:spMkLst>
            <pc:docMk/>
            <pc:sldMk cId="4048841667" sldId="265"/>
            <ac:spMk id="9" creationId="{B112D299-4F14-CC08-E9C7-71FB470DFC98}"/>
          </ac:spMkLst>
        </pc:spChg>
        <pc:spChg chg="add del mod">
          <ac:chgData name="교원 김" userId="22c46b319e4c0415" providerId="LiveId" clId="{A5F4598C-1837-400E-A7ED-BEDE70723D5A}" dt="2023-06-14T17:53:20.022" v="1324"/>
          <ac:spMkLst>
            <pc:docMk/>
            <pc:sldMk cId="4048841667" sldId="265"/>
            <ac:spMk id="11" creationId="{41C4167C-14F5-994A-94EF-F1101E00A9AE}"/>
          </ac:spMkLst>
        </pc:spChg>
        <pc:spChg chg="add del mod">
          <ac:chgData name="교원 김" userId="22c46b319e4c0415" providerId="LiveId" clId="{A5F4598C-1837-400E-A7ED-BEDE70723D5A}" dt="2023-06-14T17:53:20.022" v="1324"/>
          <ac:spMkLst>
            <pc:docMk/>
            <pc:sldMk cId="4048841667" sldId="265"/>
            <ac:spMk id="13" creationId="{4DEB25EC-3879-BA0F-872C-38E969BD15BF}"/>
          </ac:spMkLst>
        </pc:spChg>
        <pc:spChg chg="add del mod">
          <ac:chgData name="교원 김" userId="22c46b319e4c0415" providerId="LiveId" clId="{A5F4598C-1837-400E-A7ED-BEDE70723D5A}" dt="2023-06-14T17:53:23.800" v="1326"/>
          <ac:spMkLst>
            <pc:docMk/>
            <pc:sldMk cId="4048841667" sldId="265"/>
            <ac:spMk id="16" creationId="{BF79BE84-3916-147C-38DA-7EA4652D17B7}"/>
          </ac:spMkLst>
        </pc:spChg>
        <pc:spChg chg="add del mod">
          <ac:chgData name="교원 김" userId="22c46b319e4c0415" providerId="LiveId" clId="{A5F4598C-1837-400E-A7ED-BEDE70723D5A}" dt="2023-06-14T17:53:23.800" v="1326"/>
          <ac:spMkLst>
            <pc:docMk/>
            <pc:sldMk cId="4048841667" sldId="265"/>
            <ac:spMk id="17" creationId="{209A05E8-9472-1CC6-9847-D64CA776F98A}"/>
          </ac:spMkLst>
        </pc:spChg>
        <pc:spChg chg="add mod">
          <ac:chgData name="교원 김" userId="22c46b319e4c0415" providerId="LiveId" clId="{A5F4598C-1837-400E-A7ED-BEDE70723D5A}" dt="2023-06-14T17:53:27.623" v="1327"/>
          <ac:spMkLst>
            <pc:docMk/>
            <pc:sldMk cId="4048841667" sldId="265"/>
            <ac:spMk id="20" creationId="{E84F0826-1ED9-9083-38EB-96077DCE708A}"/>
          </ac:spMkLst>
        </pc:spChg>
        <pc:spChg chg="add mod">
          <ac:chgData name="교원 김" userId="22c46b319e4c0415" providerId="LiveId" clId="{A5F4598C-1837-400E-A7ED-BEDE70723D5A}" dt="2023-06-14T17:54:29.978" v="1344"/>
          <ac:spMkLst>
            <pc:docMk/>
            <pc:sldMk cId="4048841667" sldId="265"/>
            <ac:spMk id="21" creationId="{2F1BBAC6-B51C-2D05-7B19-7C699835CC57}"/>
          </ac:spMkLst>
        </pc:spChg>
        <pc:spChg chg="add del mod">
          <ac:chgData name="교원 김" userId="22c46b319e4c0415" providerId="LiveId" clId="{A5F4598C-1837-400E-A7ED-BEDE70723D5A}" dt="2023-06-14T17:59:53.873" v="1989" actId="478"/>
          <ac:spMkLst>
            <pc:docMk/>
            <pc:sldMk cId="4048841667" sldId="265"/>
            <ac:spMk id="23" creationId="{83DEF398-57DB-6FB3-247F-141BB3B4408A}"/>
          </ac:spMkLst>
        </pc:spChg>
        <pc:spChg chg="add del mod">
          <ac:chgData name="교원 김" userId="22c46b319e4c0415" providerId="LiveId" clId="{A5F4598C-1837-400E-A7ED-BEDE70723D5A}" dt="2023-06-14T17:59:51.136" v="1987"/>
          <ac:spMkLst>
            <pc:docMk/>
            <pc:sldMk cId="4048841667" sldId="265"/>
            <ac:spMk id="24" creationId="{092A8DB7-225F-E5D6-1578-66C78FC4A9D8}"/>
          </ac:spMkLst>
        </pc:spChg>
        <pc:spChg chg="add mod">
          <ac:chgData name="교원 김" userId="22c46b319e4c0415" providerId="LiveId" clId="{A5F4598C-1837-400E-A7ED-BEDE70723D5A}" dt="2023-06-14T18:02:47.352" v="2538" actId="20577"/>
          <ac:spMkLst>
            <pc:docMk/>
            <pc:sldMk cId="4048841667" sldId="265"/>
            <ac:spMk id="25" creationId="{E8E88816-D1EF-6554-4121-E9C376DBFA9F}"/>
          </ac:spMkLst>
        </pc:spChg>
        <pc:cxnChg chg="add mod">
          <ac:chgData name="교원 김" userId="22c46b319e4c0415" providerId="LiveId" clId="{A5F4598C-1837-400E-A7ED-BEDE70723D5A}" dt="2023-06-14T17:52:52.333" v="1301"/>
          <ac:cxnSpMkLst>
            <pc:docMk/>
            <pc:sldMk cId="4048841667" sldId="265"/>
            <ac:cxnSpMk id="6" creationId="{2BD51AAF-3C60-7268-D543-0E53099E1CA2}"/>
          </ac:cxnSpMkLst>
        </pc:cxnChg>
        <pc:cxnChg chg="add mod">
          <ac:chgData name="교원 김" userId="22c46b319e4c0415" providerId="LiveId" clId="{A5F4598C-1837-400E-A7ED-BEDE70723D5A}" dt="2023-06-14T17:52:52.333" v="1301"/>
          <ac:cxnSpMkLst>
            <pc:docMk/>
            <pc:sldMk cId="4048841667" sldId="265"/>
            <ac:cxnSpMk id="8" creationId="{14D67B3C-6B8E-AEC4-06D0-8481C9F086EB}"/>
          </ac:cxnSpMkLst>
        </pc:cxnChg>
        <pc:cxnChg chg="add del mod">
          <ac:chgData name="교원 김" userId="22c46b319e4c0415" providerId="LiveId" clId="{A5F4598C-1837-400E-A7ED-BEDE70723D5A}" dt="2023-06-14T17:53:20.022" v="1324"/>
          <ac:cxnSpMkLst>
            <pc:docMk/>
            <pc:sldMk cId="4048841667" sldId="265"/>
            <ac:cxnSpMk id="14" creationId="{03D3ADDA-A88E-BDDD-35F2-6B20CFA5DA00}"/>
          </ac:cxnSpMkLst>
        </pc:cxnChg>
        <pc:cxnChg chg="add del mod">
          <ac:chgData name="교원 김" userId="22c46b319e4c0415" providerId="LiveId" clId="{A5F4598C-1837-400E-A7ED-BEDE70723D5A}" dt="2023-06-14T17:53:20.022" v="1324"/>
          <ac:cxnSpMkLst>
            <pc:docMk/>
            <pc:sldMk cId="4048841667" sldId="265"/>
            <ac:cxnSpMk id="15" creationId="{5D1D3905-D71A-35FA-744C-38B2ACA0D67A}"/>
          </ac:cxnSpMkLst>
        </pc:cxnChg>
        <pc:cxnChg chg="add del mod">
          <ac:chgData name="교원 김" userId="22c46b319e4c0415" providerId="LiveId" clId="{A5F4598C-1837-400E-A7ED-BEDE70723D5A}" dt="2023-06-14T17:53:23.800" v="1326"/>
          <ac:cxnSpMkLst>
            <pc:docMk/>
            <pc:sldMk cId="4048841667" sldId="265"/>
            <ac:cxnSpMk id="18" creationId="{B313C0A3-7F58-B270-B2BB-2BB4C941FC30}"/>
          </ac:cxnSpMkLst>
        </pc:cxnChg>
        <pc:cxnChg chg="add del mod">
          <ac:chgData name="교원 김" userId="22c46b319e4c0415" providerId="LiveId" clId="{A5F4598C-1837-400E-A7ED-BEDE70723D5A}" dt="2023-06-14T17:53:23.800" v="1326"/>
          <ac:cxnSpMkLst>
            <pc:docMk/>
            <pc:sldMk cId="4048841667" sldId="265"/>
            <ac:cxnSpMk id="19" creationId="{428708BA-0272-5A96-92CF-0C1A77B1EBF1}"/>
          </ac:cxnSpMkLst>
        </pc:cxnChg>
        <pc:cxnChg chg="add mod">
          <ac:chgData name="교원 김" userId="22c46b319e4c0415" providerId="LiveId" clId="{A5F4598C-1837-400E-A7ED-BEDE70723D5A}" dt="2023-06-14T17:54:29.978" v="1344"/>
          <ac:cxnSpMkLst>
            <pc:docMk/>
            <pc:sldMk cId="4048841667" sldId="265"/>
            <ac:cxnSpMk id="22" creationId="{6CB121F9-DB25-65CF-049F-E34784069398}"/>
          </ac:cxnSpMkLst>
        </pc:cxnChg>
      </pc:sldChg>
      <pc:sldChg chg="addSp delSp modSp add mod">
        <pc:chgData name="교원 김" userId="22c46b319e4c0415" providerId="LiveId" clId="{A5F4598C-1837-400E-A7ED-BEDE70723D5A}" dt="2023-06-14T18:03:53.045" v="2760" actId="20577"/>
        <pc:sldMkLst>
          <pc:docMk/>
          <pc:sldMk cId="358996467" sldId="266"/>
        </pc:sldMkLst>
        <pc:spChg chg="add mod">
          <ac:chgData name="교원 김" userId="22c46b319e4c0415" providerId="LiveId" clId="{A5F4598C-1837-400E-A7ED-BEDE70723D5A}" dt="2023-06-14T17:55:10.096" v="1372" actId="20577"/>
          <ac:spMkLst>
            <pc:docMk/>
            <pc:sldMk cId="358996467" sldId="266"/>
            <ac:spMk id="2" creationId="{3D089C1C-628A-A53F-5499-474127BA5301}"/>
          </ac:spMkLst>
        </pc:spChg>
        <pc:spChg chg="add del mod">
          <ac:chgData name="교원 김" userId="22c46b319e4c0415" providerId="LiveId" clId="{A5F4598C-1837-400E-A7ED-BEDE70723D5A}" dt="2023-06-14T17:42:46.096" v="918" actId="478"/>
          <ac:spMkLst>
            <pc:docMk/>
            <pc:sldMk cId="358996467" sldId="266"/>
            <ac:spMk id="2" creationId="{7D520BBE-97DD-FF85-790F-A16D7854828C}"/>
          </ac:spMkLst>
        </pc:spChg>
        <pc:spChg chg="del">
          <ac:chgData name="교원 김" userId="22c46b319e4c0415" providerId="LiveId" clId="{A5F4598C-1837-400E-A7ED-BEDE70723D5A}" dt="2023-06-14T17:42:47.021" v="919" actId="478"/>
          <ac:spMkLst>
            <pc:docMk/>
            <pc:sldMk cId="358996467" sldId="266"/>
            <ac:spMk id="3" creationId="{2BA18534-573E-33D5-1C8E-A3BC036F78B9}"/>
          </ac:spMkLst>
        </pc:spChg>
        <pc:spChg chg="add mod">
          <ac:chgData name="교원 김" userId="22c46b319e4c0415" providerId="LiveId" clId="{A5F4598C-1837-400E-A7ED-BEDE70723D5A}" dt="2023-06-14T17:57:03.068" v="1435" actId="20577"/>
          <ac:spMkLst>
            <pc:docMk/>
            <pc:sldMk cId="358996467" sldId="266"/>
            <ac:spMk id="3" creationId="{695ECA7B-6015-D286-4513-8B34BDF57590}"/>
          </ac:spMkLst>
        </pc:spChg>
        <pc:spChg chg="add mod">
          <ac:chgData name="교원 김" userId="22c46b319e4c0415" providerId="LiveId" clId="{A5F4598C-1837-400E-A7ED-BEDE70723D5A}" dt="2023-06-14T17:42:47.701" v="920"/>
          <ac:spMkLst>
            <pc:docMk/>
            <pc:sldMk cId="358996467" sldId="266"/>
            <ac:spMk id="4" creationId="{C8A71C19-4EBD-C26A-CDBD-EE9E2E740EEE}"/>
          </ac:spMkLst>
        </pc:spChg>
        <pc:spChg chg="add mod">
          <ac:chgData name="교원 김" userId="22c46b319e4c0415" providerId="LiveId" clId="{A5F4598C-1837-400E-A7ED-BEDE70723D5A}" dt="2023-06-14T17:56:53.554" v="1431" actId="20577"/>
          <ac:spMkLst>
            <pc:docMk/>
            <pc:sldMk cId="358996467" sldId="266"/>
            <ac:spMk id="8" creationId="{EA50D99A-AC52-514D-E159-8D1EEA59AFF1}"/>
          </ac:spMkLst>
        </pc:spChg>
        <pc:spChg chg="mod">
          <ac:chgData name="교원 김" userId="22c46b319e4c0415" providerId="LiveId" clId="{A5F4598C-1837-400E-A7ED-BEDE70723D5A}" dt="2023-06-14T17:58:33.486" v="1714" actId="20577"/>
          <ac:spMkLst>
            <pc:docMk/>
            <pc:sldMk cId="358996467" sldId="266"/>
            <ac:spMk id="9" creationId="{B112D299-4F14-CC08-E9C7-71FB470DFC98}"/>
          </ac:spMkLst>
        </pc:spChg>
        <pc:spChg chg="add mod">
          <ac:chgData name="교원 김" userId="22c46b319e4c0415" providerId="LiveId" clId="{A5F4598C-1837-400E-A7ED-BEDE70723D5A}" dt="2023-06-14T17:56:28.663" v="1411"/>
          <ac:spMkLst>
            <pc:docMk/>
            <pc:sldMk cId="358996467" sldId="266"/>
            <ac:spMk id="11" creationId="{827D6510-5EA2-6B9A-6284-FA75F207E325}"/>
          </ac:spMkLst>
        </pc:spChg>
        <pc:spChg chg="add del mod">
          <ac:chgData name="교원 김" userId="22c46b319e4c0415" providerId="LiveId" clId="{A5F4598C-1837-400E-A7ED-BEDE70723D5A}" dt="2023-06-14T17:59:57.100" v="1991" actId="478"/>
          <ac:spMkLst>
            <pc:docMk/>
            <pc:sldMk cId="358996467" sldId="266"/>
            <ac:spMk id="14" creationId="{F67A9E0C-5E44-B7AA-E68D-3276F9EA6704}"/>
          </ac:spMkLst>
        </pc:spChg>
        <pc:spChg chg="add mod">
          <ac:chgData name="교원 김" userId="22c46b319e4c0415" providerId="LiveId" clId="{A5F4598C-1837-400E-A7ED-BEDE70723D5A}" dt="2023-06-14T18:03:53.045" v="2760" actId="20577"/>
          <ac:spMkLst>
            <pc:docMk/>
            <pc:sldMk cId="358996467" sldId="266"/>
            <ac:spMk id="15" creationId="{4091FA9E-63E7-0C9F-57EC-7BF95C79BCAD}"/>
          </ac:spMkLst>
        </pc:spChg>
        <pc:spChg chg="add mod">
          <ac:chgData name="교원 김" userId="22c46b319e4c0415" providerId="LiveId" clId="{A5F4598C-1837-400E-A7ED-BEDE70723D5A}" dt="2023-06-14T18:03:36.322" v="2728" actId="20577"/>
          <ac:spMkLst>
            <pc:docMk/>
            <pc:sldMk cId="358996467" sldId="266"/>
            <ac:spMk id="16" creationId="{2EFEA42F-3F1A-22BC-8670-6316925EE999}"/>
          </ac:spMkLst>
        </pc:spChg>
        <pc:cxnChg chg="add mod">
          <ac:chgData name="교원 김" userId="22c46b319e4c0415" providerId="LiveId" clId="{A5F4598C-1837-400E-A7ED-BEDE70723D5A}" dt="2023-06-14T17:55:29.749" v="1373"/>
          <ac:cxnSpMkLst>
            <pc:docMk/>
            <pc:sldMk cId="358996467" sldId="266"/>
            <ac:cxnSpMk id="5" creationId="{23D30DB7-22DC-3EC8-6800-52FC1BB06EE8}"/>
          </ac:cxnSpMkLst>
        </pc:cxnChg>
        <pc:cxnChg chg="add mod">
          <ac:chgData name="교원 김" userId="22c46b319e4c0415" providerId="LiveId" clId="{A5F4598C-1837-400E-A7ED-BEDE70723D5A}" dt="2023-06-14T17:55:29.749" v="1373"/>
          <ac:cxnSpMkLst>
            <pc:docMk/>
            <pc:sldMk cId="358996467" sldId="266"/>
            <ac:cxnSpMk id="6" creationId="{5E33068A-3307-3B12-1621-E33C313F0081}"/>
          </ac:cxnSpMkLst>
        </pc:cxnChg>
        <pc:cxnChg chg="add mod">
          <ac:chgData name="교원 김" userId="22c46b319e4c0415" providerId="LiveId" clId="{A5F4598C-1837-400E-A7ED-BEDE70723D5A}" dt="2023-06-14T17:56:28.663" v="1411"/>
          <ac:cxnSpMkLst>
            <pc:docMk/>
            <pc:sldMk cId="358996467" sldId="266"/>
            <ac:cxnSpMk id="13" creationId="{495D87AC-FEC6-261C-D2EE-FDC9D0393D7E}"/>
          </ac:cxnSpMkLst>
        </pc:cxnChg>
        <pc:cxnChg chg="add mod">
          <ac:chgData name="교원 김" userId="22c46b319e4c0415" providerId="LiveId" clId="{A5F4598C-1837-400E-A7ED-BEDE70723D5A}" dt="2023-06-14T18:03:31.594" v="2713"/>
          <ac:cxnSpMkLst>
            <pc:docMk/>
            <pc:sldMk cId="358996467" sldId="266"/>
            <ac:cxnSpMk id="17" creationId="{B3F1FE95-6EDB-3085-CFFF-5A3ED83C708E}"/>
          </ac:cxnSpMkLst>
        </pc:cxnChg>
      </pc:sldChg>
      <pc:sldChg chg="add del">
        <pc:chgData name="교원 김" userId="22c46b319e4c0415" providerId="LiveId" clId="{A5F4598C-1837-400E-A7ED-BEDE70723D5A}" dt="2023-06-14T18:15:25.144" v="3450" actId="47"/>
        <pc:sldMkLst>
          <pc:docMk/>
          <pc:sldMk cId="2746267328" sldId="267"/>
        </pc:sldMkLst>
      </pc:sldChg>
      <pc:sldChg chg="addSp delSp modSp add mod">
        <pc:chgData name="교원 김" userId="22c46b319e4c0415" providerId="LiveId" clId="{A5F4598C-1837-400E-A7ED-BEDE70723D5A}" dt="2023-06-14T17:35:49.808" v="760" actId="14100"/>
        <pc:sldMkLst>
          <pc:docMk/>
          <pc:sldMk cId="3126154274" sldId="268"/>
        </pc:sldMkLst>
        <pc:spChg chg="del">
          <ac:chgData name="교원 김" userId="22c46b319e4c0415" providerId="LiveId" clId="{A5F4598C-1837-400E-A7ED-BEDE70723D5A}" dt="2023-06-14T17:35:43.749" v="757" actId="478"/>
          <ac:spMkLst>
            <pc:docMk/>
            <pc:sldMk cId="3126154274" sldId="268"/>
            <ac:spMk id="3" creationId="{2BA18534-573E-33D5-1C8E-A3BC036F78B9}"/>
          </ac:spMkLst>
        </pc:spChg>
        <pc:spChg chg="mod">
          <ac:chgData name="교원 김" userId="22c46b319e4c0415" providerId="LiveId" clId="{A5F4598C-1837-400E-A7ED-BEDE70723D5A}" dt="2023-06-14T17:35:33.233" v="756"/>
          <ac:spMkLst>
            <pc:docMk/>
            <pc:sldMk cId="3126154274" sldId="268"/>
            <ac:spMk id="9" creationId="{B112D299-4F14-CC08-E9C7-71FB470DFC98}"/>
          </ac:spMkLst>
        </pc:spChg>
        <pc:picChg chg="add mod">
          <ac:chgData name="교원 김" userId="22c46b319e4c0415" providerId="LiveId" clId="{A5F4598C-1837-400E-A7ED-BEDE70723D5A}" dt="2023-06-14T17:35:49.808" v="760" actId="14100"/>
          <ac:picMkLst>
            <pc:docMk/>
            <pc:sldMk cId="3126154274" sldId="268"/>
            <ac:picMk id="2" creationId="{5DF2806F-F73D-251B-531C-F0B5A17EFBBD}"/>
          </ac:picMkLst>
        </pc:picChg>
      </pc:sldChg>
      <pc:sldChg chg="addSp delSp modSp add mod">
        <pc:chgData name="교원 김" userId="22c46b319e4c0415" providerId="LiveId" clId="{A5F4598C-1837-400E-A7ED-BEDE70723D5A}" dt="2023-06-14T18:12:16.979" v="3419" actId="20577"/>
        <pc:sldMkLst>
          <pc:docMk/>
          <pc:sldMk cId="3461550387" sldId="269"/>
        </pc:sldMkLst>
        <pc:spChg chg="del">
          <ac:chgData name="교원 김" userId="22c46b319e4c0415" providerId="LiveId" clId="{A5F4598C-1837-400E-A7ED-BEDE70723D5A}" dt="2023-06-14T18:05:29.930" v="2768" actId="478"/>
          <ac:spMkLst>
            <pc:docMk/>
            <pc:sldMk cId="3461550387" sldId="269"/>
            <ac:spMk id="3" creationId="{2BA18534-573E-33D5-1C8E-A3BC036F78B9}"/>
          </ac:spMkLst>
        </pc:spChg>
        <pc:spChg chg="mod">
          <ac:chgData name="교원 김" userId="22c46b319e4c0415" providerId="LiveId" clId="{A5F4598C-1837-400E-A7ED-BEDE70723D5A}" dt="2023-06-14T18:12:16.979" v="3419" actId="20577"/>
          <ac:spMkLst>
            <pc:docMk/>
            <pc:sldMk cId="3461550387" sldId="269"/>
            <ac:spMk id="9" creationId="{B112D299-4F14-CC08-E9C7-71FB470DFC98}"/>
          </ac:spMkLst>
        </pc:spChg>
        <pc:picChg chg="add del">
          <ac:chgData name="교원 김" userId="22c46b319e4c0415" providerId="LiveId" clId="{A5F4598C-1837-400E-A7ED-BEDE70723D5A}" dt="2023-06-14T18:05:28.151" v="2767" actId="22"/>
          <ac:picMkLst>
            <pc:docMk/>
            <pc:sldMk cId="3461550387" sldId="269"/>
            <ac:picMk id="4" creationId="{31F87391-01E7-B760-DBDF-554F313D1A7A}"/>
          </ac:picMkLst>
        </pc:picChg>
        <pc:picChg chg="add del">
          <ac:chgData name="교원 김" userId="22c46b319e4c0415" providerId="LiveId" clId="{A5F4598C-1837-400E-A7ED-BEDE70723D5A}" dt="2023-06-14T18:05:30.934" v="2770" actId="22"/>
          <ac:picMkLst>
            <pc:docMk/>
            <pc:sldMk cId="3461550387" sldId="269"/>
            <ac:picMk id="6" creationId="{CECFF8DC-6582-F956-152D-68925C0EFA07}"/>
          </ac:picMkLst>
        </pc:picChg>
        <pc:picChg chg="add mod">
          <ac:chgData name="교원 김" userId="22c46b319e4c0415" providerId="LiveId" clId="{A5F4598C-1837-400E-A7ED-BEDE70723D5A}" dt="2023-06-14T18:05:42.244" v="2773" actId="1076"/>
          <ac:picMkLst>
            <pc:docMk/>
            <pc:sldMk cId="3461550387" sldId="269"/>
            <ac:picMk id="11" creationId="{D5BE2A39-B0B4-6C98-B74D-CE4EDAFA0F35}"/>
          </ac:picMkLst>
        </pc:picChg>
      </pc:sldChg>
      <pc:sldChg chg="addSp delSp modSp add mod ord">
        <pc:chgData name="교원 김" userId="22c46b319e4c0415" providerId="LiveId" clId="{A5F4598C-1837-400E-A7ED-BEDE70723D5A}" dt="2023-06-14T18:13:58.266" v="3428" actId="1076"/>
        <pc:sldMkLst>
          <pc:docMk/>
          <pc:sldMk cId="1247261276" sldId="270"/>
        </pc:sldMkLst>
        <pc:spChg chg="del">
          <ac:chgData name="교원 김" userId="22c46b319e4c0415" providerId="LiveId" clId="{A5F4598C-1837-400E-A7ED-BEDE70723D5A}" dt="2023-06-14T18:13:08.243" v="3423" actId="478"/>
          <ac:spMkLst>
            <pc:docMk/>
            <pc:sldMk cId="1247261276" sldId="270"/>
            <ac:spMk id="3" creationId="{2BA18534-573E-33D5-1C8E-A3BC036F78B9}"/>
          </ac:spMkLst>
        </pc:spChg>
        <pc:spChg chg="mod">
          <ac:chgData name="교원 김" userId="22c46b319e4c0415" providerId="LiveId" clId="{A5F4598C-1837-400E-A7ED-BEDE70723D5A}" dt="2023-06-14T18:12:19.061" v="3421" actId="20577"/>
          <ac:spMkLst>
            <pc:docMk/>
            <pc:sldMk cId="1247261276" sldId="270"/>
            <ac:spMk id="9" creationId="{B112D299-4F14-CC08-E9C7-71FB470DFC98}"/>
          </ac:spMkLst>
        </pc:spChg>
        <pc:picChg chg="add mod">
          <ac:chgData name="교원 김" userId="22c46b319e4c0415" providerId="LiveId" clId="{A5F4598C-1837-400E-A7ED-BEDE70723D5A}" dt="2023-06-14T18:13:12.359" v="3425" actId="1076"/>
          <ac:picMkLst>
            <pc:docMk/>
            <pc:sldMk cId="1247261276" sldId="270"/>
            <ac:picMk id="4" creationId="{FBF83DB4-494D-68FB-C6F0-CA793CB45BB9}"/>
          </ac:picMkLst>
        </pc:picChg>
        <pc:picChg chg="add mod">
          <ac:chgData name="교원 김" userId="22c46b319e4c0415" providerId="LiveId" clId="{A5F4598C-1837-400E-A7ED-BEDE70723D5A}" dt="2023-06-14T18:13:58.266" v="3428" actId="1076"/>
          <ac:picMkLst>
            <pc:docMk/>
            <pc:sldMk cId="1247261276" sldId="270"/>
            <ac:picMk id="6" creationId="{FE71A217-5561-F42C-D933-DDD07628C365}"/>
          </ac:picMkLst>
        </pc:picChg>
      </pc:sldChg>
      <pc:sldChg chg="addSp delSp modSp add mod">
        <pc:chgData name="교원 김" userId="22c46b319e4c0415" providerId="LiveId" clId="{A5F4598C-1837-400E-A7ED-BEDE70723D5A}" dt="2023-06-14T18:15:20.168" v="3449" actId="20577"/>
        <pc:sldMkLst>
          <pc:docMk/>
          <pc:sldMk cId="3125206007" sldId="271"/>
        </pc:sldMkLst>
        <pc:spChg chg="del">
          <ac:chgData name="교원 김" userId="22c46b319e4c0415" providerId="LiveId" clId="{A5F4598C-1837-400E-A7ED-BEDE70723D5A}" dt="2023-06-14T18:11:22.121" v="3400" actId="478"/>
          <ac:spMkLst>
            <pc:docMk/>
            <pc:sldMk cId="3125206007" sldId="271"/>
            <ac:spMk id="3" creationId="{2BA18534-573E-33D5-1C8E-A3BC036F78B9}"/>
          </ac:spMkLst>
        </pc:spChg>
        <pc:spChg chg="mod">
          <ac:chgData name="교원 김" userId="22c46b319e4c0415" providerId="LiveId" clId="{A5F4598C-1837-400E-A7ED-BEDE70723D5A}" dt="2023-06-14T18:12:12.612" v="3415" actId="20577"/>
          <ac:spMkLst>
            <pc:docMk/>
            <pc:sldMk cId="3125206007" sldId="271"/>
            <ac:spMk id="9" creationId="{B112D299-4F14-CC08-E9C7-71FB470DFC98}"/>
          </ac:spMkLst>
        </pc:spChg>
        <pc:spChg chg="add mod">
          <ac:chgData name="교원 김" userId="22c46b319e4c0415" providerId="LiveId" clId="{A5F4598C-1837-400E-A7ED-BEDE70723D5A}" dt="2023-06-14T18:15:20.168" v="3449" actId="20577"/>
          <ac:spMkLst>
            <pc:docMk/>
            <pc:sldMk cId="3125206007" sldId="271"/>
            <ac:spMk id="13" creationId="{055FB6E2-F5AE-84D4-C73C-86BF2990DE10}"/>
          </ac:spMkLst>
        </pc:spChg>
        <pc:picChg chg="add del">
          <ac:chgData name="교원 김" userId="22c46b319e4c0415" providerId="LiveId" clId="{A5F4598C-1837-400E-A7ED-BEDE70723D5A}" dt="2023-06-14T18:05:25.887" v="2765" actId="22"/>
          <ac:picMkLst>
            <pc:docMk/>
            <pc:sldMk cId="3125206007" sldId="271"/>
            <ac:picMk id="4" creationId="{E90030B6-BDA2-6E2F-4542-60894098B4B7}"/>
          </ac:picMkLst>
        </pc:picChg>
        <pc:picChg chg="add mod">
          <ac:chgData name="교원 김" userId="22c46b319e4c0415" providerId="LiveId" clId="{A5F4598C-1837-400E-A7ED-BEDE70723D5A}" dt="2023-06-14T18:11:41.572" v="3409" actId="1076"/>
          <ac:picMkLst>
            <pc:docMk/>
            <pc:sldMk cId="3125206007" sldId="271"/>
            <ac:picMk id="6" creationId="{BC1C490E-EC78-8BE1-43AC-96D938BD0281}"/>
          </ac:picMkLst>
        </pc:picChg>
        <pc:picChg chg="add mod">
          <ac:chgData name="교원 김" userId="22c46b319e4c0415" providerId="LiveId" clId="{A5F4598C-1837-400E-A7ED-BEDE70723D5A}" dt="2023-06-14T18:14:52.017" v="3435" actId="1076"/>
          <ac:picMkLst>
            <pc:docMk/>
            <pc:sldMk cId="3125206007" sldId="271"/>
            <ac:picMk id="11" creationId="{A3ECF173-E642-36C5-6ED6-404F501E7A48}"/>
          </ac:picMkLst>
        </pc:picChg>
      </pc:sldChg>
      <pc:sldChg chg="addSp delSp modSp add mod">
        <pc:chgData name="교원 김" userId="22c46b319e4c0415" providerId="LiveId" clId="{A5F4598C-1837-400E-A7ED-BEDE70723D5A}" dt="2023-06-14T18:14:57.682" v="3436" actId="478"/>
        <pc:sldMkLst>
          <pc:docMk/>
          <pc:sldMk cId="404904227" sldId="272"/>
        </pc:sldMkLst>
        <pc:spChg chg="mod">
          <ac:chgData name="교원 김" userId="22c46b319e4c0415" providerId="LiveId" clId="{A5F4598C-1837-400E-A7ED-BEDE70723D5A}" dt="2023-06-14T18:12:14.832" v="3417" actId="20577"/>
          <ac:spMkLst>
            <pc:docMk/>
            <pc:sldMk cId="404904227" sldId="272"/>
            <ac:spMk id="9" creationId="{B112D299-4F14-CC08-E9C7-71FB470DFC98}"/>
          </ac:spMkLst>
        </pc:spChg>
        <pc:spChg chg="add del mod">
          <ac:chgData name="교원 김" userId="22c46b319e4c0415" providerId="LiveId" clId="{A5F4598C-1837-400E-A7ED-BEDE70723D5A}" dt="2023-06-14T18:14:57.682" v="3436" actId="478"/>
          <ac:spMkLst>
            <pc:docMk/>
            <pc:sldMk cId="404904227" sldId="272"/>
            <ac:spMk id="13" creationId="{6FC75F70-1C72-59F1-52A7-C1EDFB16CC59}"/>
          </ac:spMkLst>
        </pc:spChg>
        <pc:picChg chg="add del">
          <ac:chgData name="교원 김" userId="22c46b319e4c0415" providerId="LiveId" clId="{A5F4598C-1837-400E-A7ED-BEDE70723D5A}" dt="2023-06-14T18:06:50.349" v="2803" actId="22"/>
          <ac:picMkLst>
            <pc:docMk/>
            <pc:sldMk cId="404904227" sldId="272"/>
            <ac:picMk id="3" creationId="{E245F9AF-0B28-2EC0-A459-768BAD8C99EE}"/>
          </ac:picMkLst>
        </pc:picChg>
        <pc:picChg chg="add del">
          <ac:chgData name="교원 김" userId="22c46b319e4c0415" providerId="LiveId" clId="{A5F4598C-1837-400E-A7ED-BEDE70723D5A}" dt="2023-06-14T18:06:56.288" v="2805" actId="22"/>
          <ac:picMkLst>
            <pc:docMk/>
            <pc:sldMk cId="404904227" sldId="272"/>
            <ac:picMk id="5" creationId="{A23FCFAE-5282-BC83-D1E7-0C94DD73F7A4}"/>
          </ac:picMkLst>
        </pc:picChg>
        <pc:picChg chg="add mod">
          <ac:chgData name="교원 김" userId="22c46b319e4c0415" providerId="LiveId" clId="{A5F4598C-1837-400E-A7ED-BEDE70723D5A}" dt="2023-06-14T18:07:04.575" v="2810" actId="14100"/>
          <ac:picMkLst>
            <pc:docMk/>
            <pc:sldMk cId="404904227" sldId="272"/>
            <ac:picMk id="8" creationId="{8BA6B9CE-2525-84CD-25A0-2519FFF51BF0}"/>
          </ac:picMkLst>
        </pc:picChg>
        <pc:picChg chg="del">
          <ac:chgData name="교원 김" userId="22c46b319e4c0415" providerId="LiveId" clId="{A5F4598C-1837-400E-A7ED-BEDE70723D5A}" dt="2023-06-14T18:05:51.931" v="2798" actId="478"/>
          <ac:picMkLst>
            <pc:docMk/>
            <pc:sldMk cId="404904227" sldId="272"/>
            <ac:picMk id="11" creationId="{D5BE2A39-B0B4-6C98-B74D-CE4EDAFA0F35}"/>
          </ac:picMkLst>
        </pc:picChg>
      </pc:sldChg>
      <pc:sldChg chg="add del">
        <pc:chgData name="교원 김" userId="22c46b319e4c0415" providerId="LiveId" clId="{A5F4598C-1837-400E-A7ED-BEDE70723D5A}" dt="2023-06-14T18:14:14.673" v="3429" actId="47"/>
        <pc:sldMkLst>
          <pc:docMk/>
          <pc:sldMk cId="2148493046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8FF44-CFF2-AF86-D974-BBBF943F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94A7F-AD14-F6B7-26DC-3FDF4B4E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8E3A-70D8-535B-2CFB-5021A467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87E46-B77A-3077-CDB5-62AECC3B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224C7-68B9-A750-8310-16BBDA5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93FC-27B1-592E-EC48-D7F99CA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BA6A0-A93A-F668-4525-E0193660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795CF-CE84-23FF-27E4-8A3BFEB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8F1D3-ABF7-2410-F09F-43B8A7A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4423A-657B-C792-348A-8D8147F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5874-5087-E9AB-396C-25956AA7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2F601-A2C5-6542-67A9-5FDD1F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2DF9-CDEB-3D6F-03F6-0D14E61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D68EC-25D4-2685-B6A5-458ED85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FA1E-6EF6-55A1-D16A-D937E45C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B10E-0430-1406-D201-B8AD1CB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EE41-5F0C-90AD-C39B-CEA06EAE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43199-631A-0E83-BE21-DB43E499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F5792-CB74-7D38-10DA-44382B6D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3A09-C871-2822-E1F1-D77E90A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F78F-E07F-CFD5-79A1-5151005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ED32F-91E4-1C2C-EE8B-FCBFB6A6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8BEE-7D2B-59AF-91A0-4767B5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69E10-CAEE-8E92-CFB3-E535FE7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8C99-2B6D-8FF9-D427-618FC88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2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101C-46BA-DA93-2933-4491381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C9B8-13DA-9B15-5C8F-D635B42D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843DE-56A5-915C-A80A-212241B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60C41-C691-391D-7E47-3820EB79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B78A3-67CC-216B-1FD2-803EF6A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F928-4CB4-8E17-8643-B1C71D2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8792-3505-E62B-9D09-6E21BE9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5AF34-F2DE-B3C1-85AC-2E1FE2CD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4AB83-79BD-A841-D471-57B57145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8BF73-17E7-6FD2-A6A7-E1808789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758B-F63B-2407-316D-F052829B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16F93-8BFF-3703-427A-615753EE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5E49B-054B-64F0-F159-322853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BF78D-09AE-137A-AC8E-8943C76F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F603-F14F-9441-C23A-E80CC34D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8BFC7-94BB-B492-CB0E-AE05EAF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2E41-D16F-589A-F2B1-0508F86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E88A1-12B8-C431-FA5B-D7CA4EF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CEE17-87BB-64F9-7F63-CDA1024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D9D93-12CC-98C6-4045-1CB5501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C56F2-A49D-8F2D-1D39-394C32D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7F86-375E-9C28-AA7A-68401261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25D0-3111-3777-B28E-73BE1129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628CF-A3A1-F14E-B3AD-61B0AAA4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0135B-0898-FBF6-54C4-84C8643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A2771-691F-2685-511B-12E9869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9F697-FDE1-631E-9739-340434A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F09E-D5C7-81BF-566B-0DABA16B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6F2F4-60AD-D043-A8A6-4AF3B5C7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792F-A204-B879-9885-DE4664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2C57F-7CFE-1291-9F52-ACC6CE1F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F407D-E02D-7671-FB7B-3D1D24E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A519F-2055-F40F-B886-652790A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8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6C20-90B8-DC93-A10C-AF0BC18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54328-E612-8410-A0BC-B4E1C767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D8731-03DE-3800-5BDA-D3D2EDEE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223-88CF-4CB1-A8B2-77C7E3CEB35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ED9-F02B-9337-8B19-1E4F6F1D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06CC-C5B5-2CB0-D8D6-8F94E921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6D15-57A0-3EAE-7BDC-391A7F78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Physical Computing 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2DAAC-6CAB-9667-5EF0-233968CAC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20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Develop Progress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F2806F-F73D-251B-531C-F0B5A17E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715"/>
            <a:ext cx="12192000" cy="26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A57A3-0FA0-67E9-8A38-74057D5BE382}"/>
              </a:ext>
            </a:extLst>
          </p:cNvPr>
          <p:cNvSpPr txBox="1"/>
          <p:nvPr/>
        </p:nvSpPr>
        <p:spPr>
          <a:xfrm>
            <a:off x="794657" y="1028103"/>
            <a:ext cx="598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GPS </a:t>
            </a:r>
            <a:r>
              <a:rPr lang="ko-KR" altLang="en-US" dirty="0"/>
              <a:t>모듈 검증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 검증 후 연관된 기능 검증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구조 개선 필요 </a:t>
            </a:r>
            <a:r>
              <a:rPr lang="en-US" altLang="ko-KR" dirty="0"/>
              <a:t>(Class </a:t>
            </a:r>
            <a:r>
              <a:rPr lang="ko-KR" altLang="en-US" dirty="0"/>
              <a:t>화 되어 있는 것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Gpio</a:t>
            </a:r>
            <a:r>
              <a:rPr lang="en-US" altLang="ko-KR" dirty="0"/>
              <a:t> </a:t>
            </a:r>
            <a:r>
              <a:rPr lang="ko-KR" altLang="en-US" dirty="0"/>
              <a:t>줄이고 </a:t>
            </a:r>
            <a:r>
              <a:rPr lang="en-US" altLang="ko-KR" dirty="0"/>
              <a:t>Serial</a:t>
            </a:r>
            <a:r>
              <a:rPr lang="ko-KR" altLang="en-US" dirty="0"/>
              <a:t>로 데이터 패킷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무선 통신 모듈 장착 </a:t>
            </a:r>
            <a:r>
              <a:rPr lang="en-US" altLang="ko-KR" dirty="0"/>
              <a:t>(</a:t>
            </a:r>
            <a:r>
              <a:rPr lang="ko-KR" altLang="en-US" dirty="0"/>
              <a:t>할 수 있다면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97DF88-8EAC-529B-36CE-5D22835262D4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2CD218-4EF6-4602-6682-398B5DBFD7E8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356958-4ACB-C343-AFEF-D051C3F5BDD3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8B30BD-6172-4294-A87D-4D9F4A599FF7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ToDo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11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System Diagram (Simple)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C6A0E-64F1-6C9D-6AAC-5B6DACE358A2}"/>
              </a:ext>
            </a:extLst>
          </p:cNvPr>
          <p:cNvSpPr/>
          <p:nvPr/>
        </p:nvSpPr>
        <p:spPr>
          <a:xfrm>
            <a:off x="838200" y="1904084"/>
            <a:ext cx="2208811" cy="3372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Module Child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F5D983-1CBD-FBEB-EC71-51754657114A}"/>
              </a:ext>
            </a:extLst>
          </p:cNvPr>
          <p:cNvSpPr/>
          <p:nvPr/>
        </p:nvSpPr>
        <p:spPr>
          <a:xfrm>
            <a:off x="4867893" y="1904084"/>
            <a:ext cx="2208811" cy="3372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Module Main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1831BA-F6C4-0309-183E-662CA74F83CA}"/>
              </a:ext>
            </a:extLst>
          </p:cNvPr>
          <p:cNvSpPr/>
          <p:nvPr/>
        </p:nvSpPr>
        <p:spPr>
          <a:xfrm>
            <a:off x="8897587" y="1904084"/>
            <a:ext cx="2208811" cy="33725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Module Teacher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B33D34-1BE1-D485-11DE-17CFD77DC8A6}"/>
              </a:ext>
            </a:extLst>
          </p:cNvPr>
          <p:cNvCxnSpPr/>
          <p:nvPr/>
        </p:nvCxnSpPr>
        <p:spPr>
          <a:xfrm>
            <a:off x="3327862" y="3611161"/>
            <a:ext cx="127066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DAFF3F-31E8-99B4-F0A2-3BEDBB63BC3C}"/>
              </a:ext>
            </a:extLst>
          </p:cNvPr>
          <p:cNvCxnSpPr/>
          <p:nvPr/>
        </p:nvCxnSpPr>
        <p:spPr>
          <a:xfrm>
            <a:off x="7387244" y="3611161"/>
            <a:ext cx="127066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Module Child (UNO) Description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68CCD4-D2A2-30FC-C7B0-6A7C971E38B2}"/>
              </a:ext>
            </a:extLst>
          </p:cNvPr>
          <p:cNvSpPr/>
          <p:nvPr/>
        </p:nvSpPr>
        <p:spPr>
          <a:xfrm>
            <a:off x="838200" y="938151"/>
            <a:ext cx="5871358" cy="5058887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7462EC-BA35-B9DA-52B8-0CD23DC46208}"/>
              </a:ext>
            </a:extLst>
          </p:cNvPr>
          <p:cNvSpPr/>
          <p:nvPr/>
        </p:nvSpPr>
        <p:spPr>
          <a:xfrm>
            <a:off x="1175656" y="1183723"/>
            <a:ext cx="1448790" cy="451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</a:p>
          <a:p>
            <a:pPr algn="ctr"/>
            <a:r>
              <a:rPr lang="en-US" altLang="ko-KR" dirty="0"/>
              <a:t>Uno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D1E6F-181D-C5A9-B1CF-2BD86AC5AEAC}"/>
              </a:ext>
            </a:extLst>
          </p:cNvPr>
          <p:cNvSpPr/>
          <p:nvPr/>
        </p:nvSpPr>
        <p:spPr>
          <a:xfrm>
            <a:off x="3773879" y="3622170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Input</a:t>
            </a:r>
          </a:p>
          <a:p>
            <a:pPr algn="ctr"/>
            <a:r>
              <a:rPr lang="en-US" altLang="ko-KR" dirty="0"/>
              <a:t>(Clear signal)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BAD1B9-6010-E844-15AF-19929294E650}"/>
              </a:ext>
            </a:extLst>
          </p:cNvPr>
          <p:cNvSpPr/>
          <p:nvPr/>
        </p:nvSpPr>
        <p:spPr>
          <a:xfrm>
            <a:off x="3773879" y="4841394"/>
            <a:ext cx="2386940" cy="8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Output</a:t>
            </a:r>
          </a:p>
          <a:p>
            <a:pPr algn="ctr"/>
            <a:r>
              <a:rPr lang="en-US" altLang="ko-KR" dirty="0"/>
              <a:t>(Warning </a:t>
            </a:r>
            <a:r>
              <a:rPr lang="en-US" altLang="ko-KR" dirty="0" err="1"/>
              <a:t>signal,sw,led,buzzer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60D3D0-967C-7994-6F63-E8931F471E31}"/>
              </a:ext>
            </a:extLst>
          </p:cNvPr>
          <p:cNvSpPr/>
          <p:nvPr/>
        </p:nvSpPr>
        <p:spPr>
          <a:xfrm>
            <a:off x="3773879" y="2402946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 Module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1BB046-1A52-7006-8E78-D9051B24EDBD}"/>
              </a:ext>
            </a:extLst>
          </p:cNvPr>
          <p:cNvSpPr/>
          <p:nvPr/>
        </p:nvSpPr>
        <p:spPr>
          <a:xfrm>
            <a:off x="3773879" y="1183722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Serial Port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BC79D9-57E7-B091-C550-D266CD8BDD88}"/>
              </a:ext>
            </a:extLst>
          </p:cNvPr>
          <p:cNvCxnSpPr>
            <a:cxnSpLocks/>
          </p:cNvCxnSpPr>
          <p:nvPr/>
        </p:nvCxnSpPr>
        <p:spPr>
          <a:xfrm>
            <a:off x="2707573" y="1532979"/>
            <a:ext cx="9475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75E1B9D-452C-6188-D577-0ADE903717D5}"/>
              </a:ext>
            </a:extLst>
          </p:cNvPr>
          <p:cNvCxnSpPr>
            <a:cxnSpLocks/>
          </p:cNvCxnSpPr>
          <p:nvPr/>
        </p:nvCxnSpPr>
        <p:spPr>
          <a:xfrm>
            <a:off x="2707573" y="2744262"/>
            <a:ext cx="9475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3C2D87-E2B3-CC13-9A42-E84BACF61E88}"/>
              </a:ext>
            </a:extLst>
          </p:cNvPr>
          <p:cNvCxnSpPr/>
          <p:nvPr/>
        </p:nvCxnSpPr>
        <p:spPr>
          <a:xfrm>
            <a:off x="2802577" y="5248894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CB0D47-E66D-BC29-AA7C-AF0717D458EA}"/>
              </a:ext>
            </a:extLst>
          </p:cNvPr>
          <p:cNvCxnSpPr>
            <a:cxnSpLocks/>
          </p:cNvCxnSpPr>
          <p:nvPr/>
        </p:nvCxnSpPr>
        <p:spPr>
          <a:xfrm rot="10800000">
            <a:off x="2802577" y="4025735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72BBEB-C4B4-E8FB-0D89-4DED14388F6B}"/>
              </a:ext>
            </a:extLst>
          </p:cNvPr>
          <p:cNvSpPr txBox="1"/>
          <p:nvPr/>
        </p:nvSpPr>
        <p:spPr>
          <a:xfrm>
            <a:off x="7315200" y="1183722"/>
            <a:ext cx="37011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위험 지역 도달 시 </a:t>
            </a:r>
            <a:r>
              <a:rPr lang="en-US" altLang="ko-KR" dirty="0" err="1"/>
              <a:t>led,buzzer</a:t>
            </a:r>
            <a:r>
              <a:rPr lang="ko-KR" altLang="en-US" dirty="0"/>
              <a:t> 로직에 맞게 동작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위험 지역 탈출 또는 </a:t>
            </a:r>
            <a:r>
              <a:rPr lang="en-US" altLang="ko-KR" dirty="0"/>
              <a:t>Teacher </a:t>
            </a:r>
            <a:r>
              <a:rPr lang="ko-KR" altLang="en-US" dirty="0"/>
              <a:t>로부터 </a:t>
            </a:r>
            <a:r>
              <a:rPr lang="en-US" altLang="ko-KR" dirty="0"/>
              <a:t>Clear </a:t>
            </a:r>
            <a:r>
              <a:rPr lang="ko-KR" altLang="en-US" dirty="0"/>
              <a:t>시 경보 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GPS </a:t>
            </a:r>
            <a:r>
              <a:rPr lang="ko-KR" altLang="en-US" dirty="0"/>
              <a:t>모듈과 통신하여 위치데이터 특정 주기로 갱신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Serial </a:t>
            </a:r>
            <a:r>
              <a:rPr lang="ko-KR" altLang="en-US" dirty="0"/>
              <a:t>포트 통해 </a:t>
            </a:r>
            <a:r>
              <a:rPr lang="en-US" altLang="ko-KR" dirty="0"/>
              <a:t>Main </a:t>
            </a:r>
            <a:r>
              <a:rPr lang="ko-KR" altLang="en-US" dirty="0"/>
              <a:t>에 위치</a:t>
            </a:r>
            <a:r>
              <a:rPr lang="en-US" altLang="ko-KR" dirty="0"/>
              <a:t>,</a:t>
            </a:r>
            <a:r>
              <a:rPr lang="ko-KR" altLang="en-US" dirty="0"/>
              <a:t>위험 정보 전달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741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Module Child </a:t>
            </a:r>
            <a:r>
              <a:rPr lang="ko-KR" altLang="en-US" sz="2000" dirty="0"/>
              <a:t>코드 일부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83DB4-494D-68FB-C6F0-CA793CB4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51" y="0"/>
            <a:ext cx="4481864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71A217-5561-F42C-D933-DDD07628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696957"/>
            <a:ext cx="5732965" cy="60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Module Teacher(MICRO) Description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C943B0-7A7A-11FB-B067-D9B7595E08CF}"/>
              </a:ext>
            </a:extLst>
          </p:cNvPr>
          <p:cNvSpPr/>
          <p:nvPr/>
        </p:nvSpPr>
        <p:spPr>
          <a:xfrm>
            <a:off x="838200" y="938151"/>
            <a:ext cx="5871358" cy="5058887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76674F-F720-E887-508D-E84893C42744}"/>
              </a:ext>
            </a:extLst>
          </p:cNvPr>
          <p:cNvSpPr/>
          <p:nvPr/>
        </p:nvSpPr>
        <p:spPr>
          <a:xfrm>
            <a:off x="1175656" y="1183723"/>
            <a:ext cx="1448790" cy="451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</a:p>
          <a:p>
            <a:pPr algn="ctr"/>
            <a:r>
              <a:rPr lang="en-US" altLang="ko-KR" dirty="0"/>
              <a:t>Micro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5649E-C7D4-DAA5-1F46-00592F7F725D}"/>
              </a:ext>
            </a:extLst>
          </p:cNvPr>
          <p:cNvSpPr/>
          <p:nvPr/>
        </p:nvSpPr>
        <p:spPr>
          <a:xfrm>
            <a:off x="3773879" y="3622170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Input</a:t>
            </a:r>
          </a:p>
          <a:p>
            <a:pPr algn="ctr"/>
            <a:r>
              <a:rPr lang="en-US" altLang="ko-KR" dirty="0"/>
              <a:t>(Warning signal)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D51AAF-3C60-7268-D543-0E53099E1CA2}"/>
              </a:ext>
            </a:extLst>
          </p:cNvPr>
          <p:cNvCxnSpPr/>
          <p:nvPr/>
        </p:nvCxnSpPr>
        <p:spPr>
          <a:xfrm>
            <a:off x="2802577" y="5248894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4D67B3C-6B8E-AEC4-06D0-8481C9F086EB}"/>
              </a:ext>
            </a:extLst>
          </p:cNvPr>
          <p:cNvCxnSpPr>
            <a:cxnSpLocks/>
          </p:cNvCxnSpPr>
          <p:nvPr/>
        </p:nvCxnSpPr>
        <p:spPr>
          <a:xfrm rot="10800000">
            <a:off x="2802577" y="4025735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4F0826-1ED9-9083-38EB-96077DCE708A}"/>
              </a:ext>
            </a:extLst>
          </p:cNvPr>
          <p:cNvSpPr/>
          <p:nvPr/>
        </p:nvSpPr>
        <p:spPr>
          <a:xfrm>
            <a:off x="3773879" y="4841394"/>
            <a:ext cx="2386940" cy="8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Output</a:t>
            </a:r>
          </a:p>
          <a:p>
            <a:pPr algn="ctr"/>
            <a:r>
              <a:rPr lang="en-US" altLang="ko-KR" dirty="0"/>
              <a:t>(Warning </a:t>
            </a:r>
            <a:r>
              <a:rPr lang="en-US" altLang="ko-KR" dirty="0" err="1"/>
              <a:t>signal,sw,led,buzzer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1BBAC6-B51C-2D05-7B19-7C699835CC57}"/>
              </a:ext>
            </a:extLst>
          </p:cNvPr>
          <p:cNvSpPr/>
          <p:nvPr/>
        </p:nvSpPr>
        <p:spPr>
          <a:xfrm>
            <a:off x="3773879" y="1183722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Serial Port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CB121F9-DB25-65CF-049F-E34784069398}"/>
              </a:ext>
            </a:extLst>
          </p:cNvPr>
          <p:cNvCxnSpPr>
            <a:cxnSpLocks/>
          </p:cNvCxnSpPr>
          <p:nvPr/>
        </p:nvCxnSpPr>
        <p:spPr>
          <a:xfrm>
            <a:off x="2707573" y="1532979"/>
            <a:ext cx="9475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E88816-D1EF-6554-4121-E9C376DBFA9F}"/>
              </a:ext>
            </a:extLst>
          </p:cNvPr>
          <p:cNvSpPr txBox="1"/>
          <p:nvPr/>
        </p:nvSpPr>
        <p:spPr>
          <a:xfrm>
            <a:off x="7315200" y="1183722"/>
            <a:ext cx="3701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SW </a:t>
            </a:r>
            <a:r>
              <a:rPr lang="ko-KR" altLang="en-US" dirty="0"/>
              <a:t>통해 모든 경보 해제</a:t>
            </a:r>
            <a:r>
              <a:rPr lang="en-US" altLang="ko-KR" dirty="0"/>
              <a:t>(Clear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 기능과 한 번 더 누를 시 해당 값 반전되는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SW </a:t>
            </a:r>
            <a:r>
              <a:rPr lang="ko-KR" altLang="en-US" dirty="0"/>
              <a:t>통해 </a:t>
            </a:r>
            <a:r>
              <a:rPr lang="en-US" altLang="ko-KR" dirty="0"/>
              <a:t>Buzzer </a:t>
            </a:r>
            <a:r>
              <a:rPr lang="ko-KR" altLang="en-US" dirty="0"/>
              <a:t>기능 조정가능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경보 울린 시점 계산하여 경과 시간 체크 </a:t>
            </a:r>
            <a:r>
              <a:rPr lang="en-US" altLang="ko-KR" dirty="0"/>
              <a:t>(</a:t>
            </a:r>
            <a:r>
              <a:rPr lang="ko-KR" altLang="en-US" dirty="0" err="1"/>
              <a:t>오래지나면</a:t>
            </a:r>
            <a:r>
              <a:rPr lang="ko-KR" altLang="en-US" dirty="0"/>
              <a:t> </a:t>
            </a:r>
            <a:r>
              <a:rPr lang="en-US" altLang="ko-KR" dirty="0"/>
              <a:t>LED </a:t>
            </a:r>
            <a:r>
              <a:rPr lang="ko-KR" altLang="en-US" dirty="0"/>
              <a:t>동작 변화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Clear </a:t>
            </a:r>
            <a:r>
              <a:rPr lang="ko-KR" altLang="en-US" dirty="0"/>
              <a:t>신호 받아 가진 데이터 리셋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88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Module Teacher </a:t>
            </a:r>
            <a:r>
              <a:rPr lang="ko-KR" altLang="en-US" sz="2000" dirty="0"/>
              <a:t>코드 일부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BE2A39-B0B4-6C98-B74D-CE4EDAFA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3829"/>
            <a:ext cx="9427751" cy="46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Module Teacher </a:t>
            </a:r>
            <a:r>
              <a:rPr lang="ko-KR" altLang="en-US" sz="2000" dirty="0"/>
              <a:t>코드 일부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A6B9CE-2525-84CD-25A0-2519FFF5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1" y="729732"/>
            <a:ext cx="5614369" cy="56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Main MCU(Leonardo) Description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A71C19-4EBD-C26A-CDBD-EE9E2E740EEE}"/>
              </a:ext>
            </a:extLst>
          </p:cNvPr>
          <p:cNvSpPr/>
          <p:nvPr/>
        </p:nvSpPr>
        <p:spPr>
          <a:xfrm>
            <a:off x="838200" y="938151"/>
            <a:ext cx="5871358" cy="5058887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089C1C-628A-A53F-5499-474127BA5301}"/>
              </a:ext>
            </a:extLst>
          </p:cNvPr>
          <p:cNvSpPr/>
          <p:nvPr/>
        </p:nvSpPr>
        <p:spPr>
          <a:xfrm>
            <a:off x="1175656" y="1183723"/>
            <a:ext cx="1448790" cy="451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</a:p>
          <a:p>
            <a:pPr algn="ctr"/>
            <a:r>
              <a:rPr lang="en-US" altLang="ko-KR" dirty="0"/>
              <a:t>Leonardo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5ECA7B-6015-D286-4513-8B34BDF57590}"/>
              </a:ext>
            </a:extLst>
          </p:cNvPr>
          <p:cNvSpPr/>
          <p:nvPr/>
        </p:nvSpPr>
        <p:spPr>
          <a:xfrm>
            <a:off x="3773879" y="3622170"/>
            <a:ext cx="2386940" cy="92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Input</a:t>
            </a:r>
          </a:p>
          <a:p>
            <a:pPr algn="ctr"/>
            <a:r>
              <a:rPr lang="en-US" altLang="ko-KR" dirty="0"/>
              <a:t>(Warning </a:t>
            </a:r>
            <a:r>
              <a:rPr lang="en-US" altLang="ko-KR" dirty="0" err="1"/>
              <a:t>signal,Clear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D30DB7-22DC-3EC8-6800-52FC1BB06EE8}"/>
              </a:ext>
            </a:extLst>
          </p:cNvPr>
          <p:cNvCxnSpPr/>
          <p:nvPr/>
        </p:nvCxnSpPr>
        <p:spPr>
          <a:xfrm>
            <a:off x="2802577" y="5248894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33068A-3307-3B12-1621-E33C313F0081}"/>
              </a:ext>
            </a:extLst>
          </p:cNvPr>
          <p:cNvCxnSpPr>
            <a:cxnSpLocks/>
          </p:cNvCxnSpPr>
          <p:nvPr/>
        </p:nvCxnSpPr>
        <p:spPr>
          <a:xfrm rot="10800000">
            <a:off x="2802577" y="4025735"/>
            <a:ext cx="852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50D99A-AC52-514D-E159-8D1EEA59AFF1}"/>
              </a:ext>
            </a:extLst>
          </p:cNvPr>
          <p:cNvSpPr/>
          <p:nvPr/>
        </p:nvSpPr>
        <p:spPr>
          <a:xfrm>
            <a:off x="3773879" y="4841394"/>
            <a:ext cx="2386940" cy="8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 Output</a:t>
            </a:r>
          </a:p>
          <a:p>
            <a:pPr algn="ctr"/>
            <a:r>
              <a:rPr lang="en-US" altLang="ko-KR" dirty="0"/>
              <a:t>(Warning </a:t>
            </a:r>
            <a:r>
              <a:rPr lang="en-US" altLang="ko-KR" dirty="0" err="1"/>
              <a:t>signal,Clear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D6510-5EA2-6B9A-6284-FA75F207E325}"/>
              </a:ext>
            </a:extLst>
          </p:cNvPr>
          <p:cNvSpPr/>
          <p:nvPr/>
        </p:nvSpPr>
        <p:spPr>
          <a:xfrm>
            <a:off x="3773879" y="1183722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Serial Port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5D87AC-FEC6-261C-D2EE-FDC9D0393D7E}"/>
              </a:ext>
            </a:extLst>
          </p:cNvPr>
          <p:cNvCxnSpPr>
            <a:cxnSpLocks/>
          </p:cNvCxnSpPr>
          <p:nvPr/>
        </p:nvCxnSpPr>
        <p:spPr>
          <a:xfrm>
            <a:off x="2707573" y="1532979"/>
            <a:ext cx="9475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91FA9E-63E7-0C9F-57EC-7BF95C79BCAD}"/>
              </a:ext>
            </a:extLst>
          </p:cNvPr>
          <p:cNvSpPr txBox="1"/>
          <p:nvPr/>
        </p:nvSpPr>
        <p:spPr>
          <a:xfrm>
            <a:off x="7315200" y="1183722"/>
            <a:ext cx="3701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중간에 위치하여 </a:t>
            </a:r>
            <a:r>
              <a:rPr lang="en-US" altLang="ko-KR" dirty="0"/>
              <a:t>child </a:t>
            </a:r>
            <a:r>
              <a:rPr lang="ko-KR" altLang="en-US" dirty="0"/>
              <a:t>와 </a:t>
            </a:r>
            <a:r>
              <a:rPr lang="en-US" altLang="ko-KR" dirty="0"/>
              <a:t>teacher </a:t>
            </a:r>
            <a:r>
              <a:rPr lang="ko-KR" altLang="en-US" dirty="0"/>
              <a:t>의 통신 매개체 역할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Lcd </a:t>
            </a:r>
            <a:r>
              <a:rPr lang="ko-KR" altLang="en-US" dirty="0"/>
              <a:t>패널에 위치</a:t>
            </a:r>
            <a:r>
              <a:rPr lang="en-US" altLang="ko-KR" dirty="0"/>
              <a:t>,</a:t>
            </a:r>
            <a:r>
              <a:rPr lang="ko-KR" altLang="en-US" dirty="0"/>
              <a:t>경과 시간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신호들 받아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FEA42F-3F1A-22BC-8670-6316925EE999}"/>
              </a:ext>
            </a:extLst>
          </p:cNvPr>
          <p:cNvSpPr/>
          <p:nvPr/>
        </p:nvSpPr>
        <p:spPr>
          <a:xfrm>
            <a:off x="3773879" y="2402946"/>
            <a:ext cx="2386940" cy="73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LCD Panel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3F1FE95-6EDB-3085-CFFF-5A3ED83C708E}"/>
              </a:ext>
            </a:extLst>
          </p:cNvPr>
          <p:cNvCxnSpPr>
            <a:cxnSpLocks/>
          </p:cNvCxnSpPr>
          <p:nvPr/>
        </p:nvCxnSpPr>
        <p:spPr>
          <a:xfrm>
            <a:off x="2707573" y="2744262"/>
            <a:ext cx="9475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Main MCU </a:t>
            </a:r>
            <a:r>
              <a:rPr lang="ko-KR" altLang="en-US" sz="2000" dirty="0"/>
              <a:t>코드 일부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1C490E-EC78-8BE1-43AC-96D938BD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623346" y="696957"/>
            <a:ext cx="2156865" cy="577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ECF173-E642-36C5-6ED6-404F501E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75" y="723896"/>
            <a:ext cx="4710284" cy="5725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5FB6E2-F5AE-84D4-C73C-86BF2990DE10}"/>
              </a:ext>
            </a:extLst>
          </p:cNvPr>
          <p:cNvSpPr txBox="1"/>
          <p:nvPr/>
        </p:nvSpPr>
        <p:spPr>
          <a:xfrm>
            <a:off x="8264500" y="1097067"/>
            <a:ext cx="3755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보셨듯이 대부분의 </a:t>
            </a:r>
            <a:r>
              <a:rPr lang="en-US" altLang="ko-KR" dirty="0"/>
              <a:t>process</a:t>
            </a:r>
            <a:r>
              <a:rPr lang="ko-KR" altLang="en-US" dirty="0"/>
              <a:t> 형식을 </a:t>
            </a:r>
            <a:r>
              <a:rPr lang="en-US" altLang="ko-KR" dirty="0"/>
              <a:t>flag</a:t>
            </a:r>
            <a:r>
              <a:rPr lang="ko-KR" altLang="en-US" dirty="0"/>
              <a:t>를 통해 </a:t>
            </a:r>
            <a:r>
              <a:rPr lang="en-US" altLang="ko-KR" dirty="0"/>
              <a:t>switch case</a:t>
            </a:r>
            <a:r>
              <a:rPr lang="ko-KR" altLang="en-US" dirty="0"/>
              <a:t>형식으로 만들어 의도한 동작만 하게 하여</a:t>
            </a:r>
            <a:r>
              <a:rPr lang="en-US" altLang="ko-KR" dirty="0"/>
              <a:t> </a:t>
            </a:r>
            <a:r>
              <a:rPr lang="ko-KR" altLang="en-US" dirty="0"/>
              <a:t>다른 함수나 변수에 종속성이 없게끔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구조가 조금 이상하지만 어느정도 </a:t>
            </a:r>
            <a:r>
              <a:rPr lang="en-US" altLang="ko-KR" dirty="0"/>
              <a:t>Class </a:t>
            </a:r>
            <a:r>
              <a:rPr lang="ko-KR" altLang="en-US" dirty="0"/>
              <a:t>화 하여 추후 기능 확장 시 용이하도록 라이브러리 화 하였음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이건 대사로 하자</a:t>
            </a:r>
          </a:p>
        </p:txBody>
      </p:sp>
    </p:spTree>
    <p:extLst>
      <p:ext uri="{BB962C8B-B14F-4D97-AF65-F5344CB8AC3E}">
        <p14:creationId xmlns:p14="http://schemas.microsoft.com/office/powerpoint/2010/main" val="31252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353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Aharoni</vt:lpstr>
      <vt:lpstr>Arial</vt:lpstr>
      <vt:lpstr>Office 테마</vt:lpstr>
      <vt:lpstr>Physical Computing  Final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 Final Project</dc:title>
  <dc:creator>김 교원</dc:creator>
  <cp:lastModifiedBy>교원 김</cp:lastModifiedBy>
  <cp:revision>5</cp:revision>
  <dcterms:created xsi:type="dcterms:W3CDTF">2023-05-29T12:14:32Z</dcterms:created>
  <dcterms:modified xsi:type="dcterms:W3CDTF">2023-06-14T18:16:07Z</dcterms:modified>
</cp:coreProperties>
</file>