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2DGP 2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차 발표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endParaRPr lang="en-US" altLang="ko-KR" sz="10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4990241" y="3784292"/>
            <a:ext cx="2211517" cy="53688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2018180003</a:t>
            </a:r>
            <a:r>
              <a:rPr lang="ko-KR" altLang="en-US" sz="1600" b="1" dirty="0">
                <a:solidFill>
                  <a:prstClr val="white"/>
                </a:solidFill>
              </a:rPr>
              <a:t>김규현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385805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5114611" y="5213169"/>
            <a:ext cx="2061629" cy="8286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1A73DE"/>
                </a:solidFill>
              </a:rPr>
              <a:t>깃허브</a:t>
            </a:r>
            <a:endParaRPr lang="ko-KR" altLang="en-US" sz="2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14611" y="1853368"/>
            <a:ext cx="2061629" cy="922057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prstClr val="white"/>
                </a:solidFill>
              </a:rPr>
              <a:t>게임컨셉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C7BC993A-F0CE-452E-8A6C-A3C43E30DCCC}"/>
              </a:ext>
            </a:extLst>
          </p:cNvPr>
          <p:cNvSpPr/>
          <p:nvPr/>
        </p:nvSpPr>
        <p:spPr>
          <a:xfrm>
            <a:off x="5114611" y="4112099"/>
            <a:ext cx="2061629" cy="922057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진행상황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412A8EBC-ADBE-4D28-AB2F-2B42F472AC17}"/>
              </a:ext>
            </a:extLst>
          </p:cNvPr>
          <p:cNvSpPr/>
          <p:nvPr/>
        </p:nvSpPr>
        <p:spPr>
          <a:xfrm>
            <a:off x="3960463" y="1864162"/>
            <a:ext cx="892728" cy="8927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56B9FD71-58C6-4646-B1D8-DD9FF984804D}"/>
              </a:ext>
            </a:extLst>
          </p:cNvPr>
          <p:cNvSpPr/>
          <p:nvPr/>
        </p:nvSpPr>
        <p:spPr>
          <a:xfrm>
            <a:off x="3960463" y="2981051"/>
            <a:ext cx="892728" cy="90244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7DE26EA3-F42C-47A3-897C-6A535C3C9D1F}"/>
              </a:ext>
            </a:extLst>
          </p:cNvPr>
          <p:cNvSpPr/>
          <p:nvPr/>
        </p:nvSpPr>
        <p:spPr>
          <a:xfrm>
            <a:off x="3960463" y="4141428"/>
            <a:ext cx="892728" cy="8927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모서리가 둥근 직사각형 16">
            <a:extLst>
              <a:ext uri="{FF2B5EF4-FFF2-40B4-BE49-F238E27FC236}">
                <a16:creationId xmlns:a16="http://schemas.microsoft.com/office/drawing/2014/main" id="{B4851215-61BF-4CB4-8186-954CA441B089}"/>
              </a:ext>
            </a:extLst>
          </p:cNvPr>
          <p:cNvSpPr/>
          <p:nvPr/>
        </p:nvSpPr>
        <p:spPr>
          <a:xfrm>
            <a:off x="5114611" y="3017938"/>
            <a:ext cx="2061629" cy="8286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1A73DE"/>
                </a:solidFill>
              </a:rPr>
              <a:t>개발범위</a:t>
            </a: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56D34B5B-D31E-49F9-9D32-C8FAFD05FA59}"/>
              </a:ext>
            </a:extLst>
          </p:cNvPr>
          <p:cNvSpPr/>
          <p:nvPr/>
        </p:nvSpPr>
        <p:spPr>
          <a:xfrm>
            <a:off x="3960463" y="5176282"/>
            <a:ext cx="892728" cy="90244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84" y="69850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400049" y="3048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게임컨셉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417171" y="2708058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34747" y="3552475"/>
            <a:ext cx="95891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맵 탐험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5010541" y="269416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95729" y="3552475"/>
            <a:ext cx="6463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퍼즐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8259958" y="2708058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22251" y="3552475"/>
            <a:ext cx="6463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8D410-9465-436C-99C3-8A035A540A6F}"/>
              </a:ext>
            </a:extLst>
          </p:cNvPr>
          <p:cNvSpPr txBox="1"/>
          <p:nvPr/>
        </p:nvSpPr>
        <p:spPr>
          <a:xfrm>
            <a:off x="4012406" y="1847374"/>
            <a:ext cx="416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슈퍼마리오</a:t>
            </a:r>
            <a:r>
              <a:rPr lang="ko-KR" altLang="en-US" sz="2000" b="1" dirty="0"/>
              <a:t> 카피게임</a:t>
            </a:r>
          </a:p>
        </p:txBody>
      </p:sp>
    </p:spTree>
    <p:extLst>
      <p:ext uri="{BB962C8B-B14F-4D97-AF65-F5344CB8AC3E}">
        <p14:creationId xmlns:p14="http://schemas.microsoft.com/office/powerpoint/2010/main" val="24010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개발범위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89C178D-3545-4028-A8A4-107D4798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36461"/>
              </p:ext>
            </p:extLst>
          </p:nvPr>
        </p:nvGraphicFramePr>
        <p:xfrm>
          <a:off x="1557337" y="846666"/>
          <a:ext cx="9077325" cy="498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63">
                  <a:extLst>
                    <a:ext uri="{9D8B030D-6E8A-4147-A177-3AD203B41FA5}">
                      <a16:colId xmlns:a16="http://schemas.microsoft.com/office/drawing/2014/main" val="2263260362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227219697"/>
                    </a:ext>
                  </a:extLst>
                </a:gridCol>
                <a:gridCol w="3967162">
                  <a:extLst>
                    <a:ext uri="{9D8B030D-6E8A-4147-A177-3AD203B41FA5}">
                      <a16:colId xmlns:a16="http://schemas.microsoft.com/office/drawing/2014/main" val="1181547956"/>
                    </a:ext>
                  </a:extLst>
                </a:gridCol>
              </a:tblGrid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86522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캐릭터컨트롤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 이동으로 횡이동과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728578"/>
                  </a:ext>
                </a:extLst>
              </a:tr>
              <a:tr h="647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점프로 머리를 누르는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상태에 따라 공격하는 방식상이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68038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초원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구성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보스 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일반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04204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캐릭터가 인식될 시 천천히 접근 부딪히면 캐릭터 체력 소모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64757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시간이 급박 해졌을 시 내는 </a:t>
                      </a:r>
                      <a:r>
                        <a:rPr lang="ko-KR" altLang="en-US" dirty="0" err="1"/>
                        <a:t>배경음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스테이지 클리어 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버섯이나 캐릭터 성장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축소 시 효과음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평시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17219"/>
                  </a:ext>
                </a:extLst>
              </a:tr>
              <a:tr h="612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함정 및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톱날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캐릭터가 부수는 블록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7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400050" y="3937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진행상황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4F7251-3AD0-43A6-8148-1A60DA72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44989"/>
              </p:ext>
            </p:extLst>
          </p:nvPr>
        </p:nvGraphicFramePr>
        <p:xfrm>
          <a:off x="1727200" y="938215"/>
          <a:ext cx="9512301" cy="536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363374680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1926419618"/>
                    </a:ext>
                  </a:extLst>
                </a:gridCol>
                <a:gridCol w="4381501">
                  <a:extLst>
                    <a:ext uri="{9D8B030D-6E8A-4147-A177-3AD203B41FA5}">
                      <a16:colId xmlns:a16="http://schemas.microsoft.com/office/drawing/2014/main" val="845906046"/>
                    </a:ext>
                  </a:extLst>
                </a:gridCol>
              </a:tblGrid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85253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.(50%)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스테이지 맵 구상 </a:t>
                      </a:r>
                      <a:r>
                        <a:rPr lang="en-US" altLang="ko-KR" dirty="0"/>
                        <a:t>(80%)</a:t>
                      </a:r>
                      <a:endParaRPr lang="ko-KR" altLang="en-US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animation sheets </a:t>
                      </a:r>
                      <a:r>
                        <a:rPr lang="ko-KR" altLang="en-US" dirty="0"/>
                        <a:t>수집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캐릭터 움직임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달리기 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방향전환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제동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/>
                        <a:t>물음표 박스 구현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935185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 움직임 구현</a:t>
                      </a:r>
                      <a:r>
                        <a:rPr lang="en-US" altLang="ko-KR" dirty="0"/>
                        <a:t>(80%)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오브젝트 구현</a:t>
                      </a:r>
                      <a:r>
                        <a:rPr lang="en-US" altLang="ko-KR" dirty="0"/>
                        <a:t>.(10%)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82319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함정 구현</a:t>
                      </a:r>
                      <a:r>
                        <a:rPr lang="en-US" altLang="ko-KR" dirty="0"/>
                        <a:t>(0%)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상호작용 구현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09714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맵 제작</a:t>
                      </a:r>
                      <a:r>
                        <a:rPr lang="en-US" altLang="ko-KR" dirty="0"/>
                        <a:t>.(0%)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12395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적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접근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7250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상호작용구현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01595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965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68964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밸런스 조절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스테이지 구성 이어서 진행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76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6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400050" y="3937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깃허브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커밋기록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8964A8-9922-4AE5-9022-39DA7F34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890754"/>
            <a:ext cx="11034319" cy="55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03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207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규현</cp:lastModifiedBy>
  <cp:revision>7</cp:revision>
  <dcterms:created xsi:type="dcterms:W3CDTF">2021-09-15T03:41:00Z</dcterms:created>
  <dcterms:modified xsi:type="dcterms:W3CDTF">2021-10-20T14:45:00Z</dcterms:modified>
</cp:coreProperties>
</file>