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07:30.76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2 24575,'211'-1'0,"239"3"0,-212 15 0,-37-2 0,-175-15 0,-6 1 0,0 0 0,0 1 0,29 6 0,-45-7 0,0 0 0,0 0 0,1 1 0,-1-1 0,-1 1 0,1 0 0,0 0 0,0 1 0,-1-1 0,1 1 0,-1-1 0,0 1 0,0 0 0,0 0 0,0 1 0,0-1 0,-1 1 0,1-1 0,-1 1 0,0 0 0,0 0 0,1 4 0,1 14 0,-1 0 0,0 0 0,-2 1 0,-1 0 0,-4 41 0,2-22 0,-7 569 0,26-440 0,1 46 0,-18-207 0,1 21 0,-1-1 0,-1 1 0,-2 0 0,-2-1 0,-8 35 0,8-49 0,-1 1 0,0-1 0,-1 1 0,-1-2 0,-11 19 0,15-29 0,0 0 0,0 0 0,-1 0 0,0 0 0,1-1 0,-2 1 0,1-1 0,0-1 0,-1 1 0,0-1 0,0 0 0,0 0 0,0 0 0,0-1 0,0 0 0,-14 2 0,-23 0 0,1-2 0,-1-1 0,-48-7 0,-9 1 0,-28 5 0,-63-2 0,178 1 0,0-1 0,0 0 0,1-1 0,-1 0 0,1-1 0,0 0 0,0-1 0,0 0 0,1-1 0,-1 0 0,-16-14 0,20 14 0,1-1 0,-1 1 0,2-1 0,-1-1 0,1 1 0,0-1 0,1-1 0,-1 1 0,2-1 0,-1 1 0,1-1 0,1 0 0,-1-1 0,2 1 0,-4-19 0,-2-16 0,-15-47 0,13 55 0,1 0 0,-6-57 0,12-272 0,6 189 0,-3-117 0,-1 288 0,1 0 0,0 0 0,0 0 0,1 0 0,-1-1 0,1 1 0,0 0 0,1 0 0,-1 1 0,1-1 0,0 0 0,0 0 0,1 1 0,-1-1 0,1 1 0,0 0 0,0 0 0,0 0 0,1 0 0,-1 1 0,1-1 0,0 1 0,0 0 0,6-4 0,14-7 0,0 0 0,1 2 0,0 1 0,1 1 0,0 1 0,1 1 0,0 1 0,0 2 0,1 0 0,-1 2 0,1 2 0,-1 0 0,30 3 0,-43-1 0,1 1 0,-1 1 0,0 0 0,21 7 0,-30-8 0,0 0 0,0 0 0,0 1 0,0 0 0,-1 0 0,1 0 0,-1 0 0,0 0 0,0 1 0,0 0 0,0 0 0,-1 0 0,1 0 0,-1 1 0,4 6 0,-2 1 0,-1 1 0,0 0 0,-1-1 0,0 1 0,-1 0 0,-1 1 0,0-1 0,0 0 0,-1 0 0,-3 21 0,-1-8 0,-1 0 0,-1 0 0,-1-1 0,-14 34 0,-15 16 0,25-56 0,1 0 0,1 1 0,1-1 0,1 2 0,1-1 0,-7 35 0,13-52 0,0 1 0,0-1 0,0 1 0,0-1 0,0 1 0,1-1 0,0 0 0,-1 1 0,1-1 0,0 0 0,1 1 0,-1-1 0,1 0 0,-1 0 0,1 0 0,4 4 0,-3-3 0,1 0 0,0-1 0,0 1 0,0-1 0,1 0 0,-1 0 0,1-1 0,0 1 0,9 2 0,7 1 0,0-1 0,0-1 0,0-1 0,28 1 0,24-3 0,-45-1 0,1 1 0,-1 1 0,33 7 0,-59-9 0,-1 0 0,0 0 0,0 0 0,0 0 0,0 1 0,0-1 0,1 0 0,-1 1 0,0-1 0,0 1 0,0-1 0,0 1 0,0-1 0,0 1 0,0 0 0,-1-1 0,1 1 0,0 0 0,0 0 0,0 0 0,-1 0 0,1 0 0,0-1 0,-1 1 0,1 0 0,-1 1 0,1-1 0,-1 0 0,0 0 0,1 0 0,-1 0 0,0 2 0,0 1 0,-1-1 0,0 1 0,0-1 0,-1 1 0,1-1 0,-1 0 0,0 1 0,-2 3 0,-4 7 0,-22 58 0,21-48 0,-14 30 0,-20 18 0,-56 73 0,24-38 0,38-53-1365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07:31.72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1 174 24575,'0'-12'0,"5"-15"0,9-10 0,8 1 0,5 8 0,5 7 0,3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07:33.26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110 0 24575,'0'85'0,"2"-13"0,-4 1 0,-12 84 0,8-120 0,3-11 0,-2 0 0,0-1 0,-16 43 0,10-44 0,2 0 0,1 0 0,0 0 0,2 1 0,1 1 0,1-1 0,0 28 0,4 325 0,3-143 0,-3 192 0,1-399-79,3 0 0,0 0 1,2-1-1,12 40 0,-9-38-892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2DGP 1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차 프로젝트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endParaRPr lang="en-US" altLang="ko-KR" sz="1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4990241" y="3784292"/>
            <a:ext cx="2211517" cy="53688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2018180003</a:t>
            </a:r>
            <a:r>
              <a:rPr lang="ko-KR" altLang="en-US" sz="1600" b="1" dirty="0">
                <a:solidFill>
                  <a:prstClr val="white"/>
                </a:solidFill>
              </a:rPr>
              <a:t>김규현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5065185" y="5021637"/>
            <a:ext cx="2061629" cy="8286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1A73DE"/>
                </a:solidFill>
              </a:rPr>
              <a:t>개발범위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65185" y="1661836"/>
            <a:ext cx="2061629" cy="92205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prstClr val="white"/>
                </a:solidFill>
              </a:rPr>
              <a:t>게임컨셉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C7BC993A-F0CE-452E-8A6C-A3C43E30DCCC}"/>
              </a:ext>
            </a:extLst>
          </p:cNvPr>
          <p:cNvSpPr/>
          <p:nvPr/>
        </p:nvSpPr>
        <p:spPr>
          <a:xfrm>
            <a:off x="5065185" y="3920567"/>
            <a:ext cx="2061629" cy="92205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진행상황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12A8EBC-ADBE-4D28-AB2F-2B42F472AC17}"/>
              </a:ext>
            </a:extLst>
          </p:cNvPr>
          <p:cNvSpPr/>
          <p:nvPr/>
        </p:nvSpPr>
        <p:spPr>
          <a:xfrm>
            <a:off x="3911037" y="1691165"/>
            <a:ext cx="892728" cy="8927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56B9FD71-58C6-4646-B1D8-DD9FF984804D}"/>
              </a:ext>
            </a:extLst>
          </p:cNvPr>
          <p:cNvSpPr/>
          <p:nvPr/>
        </p:nvSpPr>
        <p:spPr>
          <a:xfrm>
            <a:off x="3911037" y="2789519"/>
            <a:ext cx="892728" cy="9024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DE26EA3-F42C-47A3-897C-6A535C3C9D1F}"/>
              </a:ext>
            </a:extLst>
          </p:cNvPr>
          <p:cNvSpPr/>
          <p:nvPr/>
        </p:nvSpPr>
        <p:spPr>
          <a:xfrm>
            <a:off x="3911037" y="3949896"/>
            <a:ext cx="892728" cy="8927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모서리가 둥근 직사각형 16">
            <a:extLst>
              <a:ext uri="{FF2B5EF4-FFF2-40B4-BE49-F238E27FC236}">
                <a16:creationId xmlns:a16="http://schemas.microsoft.com/office/drawing/2014/main" id="{B4851215-61BF-4CB4-8186-954CA441B089}"/>
              </a:ext>
            </a:extLst>
          </p:cNvPr>
          <p:cNvSpPr/>
          <p:nvPr/>
        </p:nvSpPr>
        <p:spPr>
          <a:xfrm>
            <a:off x="5065185" y="2826406"/>
            <a:ext cx="2061629" cy="8286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1A73DE"/>
                </a:solidFill>
              </a:rPr>
              <a:t>게임실행흐름</a:t>
            </a: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56D34B5B-D31E-49F9-9D32-C8FAFD05FA59}"/>
              </a:ext>
            </a:extLst>
          </p:cNvPr>
          <p:cNvSpPr/>
          <p:nvPr/>
        </p:nvSpPr>
        <p:spPr>
          <a:xfrm>
            <a:off x="3911037" y="4984750"/>
            <a:ext cx="892728" cy="9024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84" y="69850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400049" y="3048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게임컨셉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417171" y="2708058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34747" y="3552475"/>
            <a:ext cx="110799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던전탐험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5010541" y="269416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95729" y="3552475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퍼즐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259958" y="2708058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22251" y="3552475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8D410-9465-436C-99C3-8A035A540A6F}"/>
              </a:ext>
            </a:extLst>
          </p:cNvPr>
          <p:cNvSpPr txBox="1"/>
          <p:nvPr/>
        </p:nvSpPr>
        <p:spPr>
          <a:xfrm>
            <a:off x="4012406" y="1847374"/>
            <a:ext cx="416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문라이트와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슈퍼마리오</a:t>
            </a:r>
            <a:r>
              <a:rPr lang="ko-KR" altLang="en-US" sz="2000" b="1" dirty="0"/>
              <a:t> 카피게임</a:t>
            </a:r>
          </a:p>
        </p:txBody>
      </p:sp>
    </p:spTree>
    <p:extLst>
      <p:ext uri="{BB962C8B-B14F-4D97-AF65-F5344CB8AC3E}">
        <p14:creationId xmlns:p14="http://schemas.microsoft.com/office/powerpoint/2010/main" val="24010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실행 흐름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9B4B190-895B-49A4-A221-6ADFF5C5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4" y="1541462"/>
            <a:ext cx="4753995" cy="26622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108867-E26A-43D4-8A5D-7F1603BFCF6B}"/>
              </a:ext>
            </a:extLst>
          </p:cNvPr>
          <p:cNvSpPr txBox="1"/>
          <p:nvPr/>
        </p:nvSpPr>
        <p:spPr>
          <a:xfrm>
            <a:off x="1921328" y="517601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토관에 들어가기 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2D9B0E-9A0D-4E93-99B3-77CA6D31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89" y="1112627"/>
            <a:ext cx="6169022" cy="3519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30C91E-D169-41E3-89BB-4061E2EBC961}"/>
              </a:ext>
            </a:extLst>
          </p:cNvPr>
          <p:cNvSpPr txBox="1"/>
          <p:nvPr/>
        </p:nvSpPr>
        <p:spPr>
          <a:xfrm>
            <a:off x="7394991" y="517601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토관에 들어간 후 전투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CBEAB0-C662-4BDA-868C-0CD5C46539CC}"/>
              </a:ext>
            </a:extLst>
          </p:cNvPr>
          <p:cNvGrpSpPr/>
          <p:nvPr/>
        </p:nvGrpSpPr>
        <p:grpSpPr>
          <a:xfrm>
            <a:off x="5841660" y="2680140"/>
            <a:ext cx="597960" cy="810720"/>
            <a:chOff x="5841660" y="2680140"/>
            <a:chExt cx="597960" cy="81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3D1705A-6673-4245-A62F-DE7AE46C4261}"/>
                    </a:ext>
                  </a:extLst>
                </p14:cNvPr>
                <p14:cNvContentPartPr/>
                <p14:nvPr/>
              </p14:nvContentPartPr>
              <p14:xfrm>
                <a:off x="5841660" y="2805420"/>
                <a:ext cx="483840" cy="6278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3D1705A-6673-4245-A62F-DE7AE46C42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9020" y="2742780"/>
                  <a:ext cx="60948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49F2DC4-CDA0-499C-BC1F-1FFED6CC2416}"/>
                    </a:ext>
                  </a:extLst>
                </p14:cNvPr>
                <p14:cNvContentPartPr/>
                <p14:nvPr/>
              </p14:nvContentPartPr>
              <p14:xfrm>
                <a:off x="6388140" y="2680140"/>
                <a:ext cx="48960" cy="630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49F2DC4-CDA0-499C-BC1F-1FFED6CC24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5500" y="2617500"/>
                  <a:ext cx="174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D1B32AD-E771-40CC-BE6A-D8F6232784A1}"/>
                    </a:ext>
                  </a:extLst>
                </p14:cNvPr>
                <p14:cNvContentPartPr/>
                <p14:nvPr/>
              </p14:nvContentPartPr>
              <p14:xfrm>
                <a:off x="6399300" y="2755740"/>
                <a:ext cx="40320" cy="735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D1B32AD-E771-40CC-BE6A-D8F6232784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6660" y="2692740"/>
                  <a:ext cx="165960" cy="86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79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개발범위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89C178D-3545-4028-A8A4-107D4798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7447"/>
              </p:ext>
            </p:extLst>
          </p:nvPr>
        </p:nvGraphicFramePr>
        <p:xfrm>
          <a:off x="1557337" y="846666"/>
          <a:ext cx="9077325" cy="580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63">
                  <a:extLst>
                    <a:ext uri="{9D8B030D-6E8A-4147-A177-3AD203B41FA5}">
                      <a16:colId xmlns:a16="http://schemas.microsoft.com/office/drawing/2014/main" val="2263260362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227219697"/>
                    </a:ext>
                  </a:extLst>
                </a:gridCol>
                <a:gridCol w="3967162">
                  <a:extLst>
                    <a:ext uri="{9D8B030D-6E8A-4147-A177-3AD203B41FA5}">
                      <a16:colId xmlns:a16="http://schemas.microsoft.com/office/drawing/2014/main" val="1181547956"/>
                    </a:ext>
                  </a:extLst>
                </a:gridCol>
              </a:tblGrid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86522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캐릭터컨트롤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 이동으로 횡이동과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토관에 들어갔을 시 좌우 상하움직임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728578"/>
                  </a:ext>
                </a:extLst>
              </a:tr>
              <a:tr h="647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점프로 머리를 누르는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상태에 따라 공격하는 방식상이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68038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초원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구성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보스 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일반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토관에 들어갔을 때 퍼즐형식게임이나 전투 추가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04204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캐릭터가 인식될 시 천천히 접근 부딪히면 캐릭터 체력 소모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토관 속 전투 진행 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주인공 발견 시 천천히 접근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주인공 발견 시 사격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빠르게 다가와 근접공격 혹은 특수기술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64757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시간이 급박 해졌을 시 내는 </a:t>
                      </a:r>
                      <a:r>
                        <a:rPr lang="ko-KR" altLang="en-US" dirty="0" err="1"/>
                        <a:t>배경음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스테이지 클리어 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버섯이나 캐릭터 성장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시 효과음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평시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토관 속 전투시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벽이 부서지는 소리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17219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함정 및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톱날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캐릭터가 부수는 블록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7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400050" y="3937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진행상황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4F7251-3AD0-43A6-8148-1A60DA72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1021"/>
              </p:ext>
            </p:extLst>
          </p:nvPr>
        </p:nvGraphicFramePr>
        <p:xfrm>
          <a:off x="1727200" y="938215"/>
          <a:ext cx="8737599" cy="564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36337468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1926419618"/>
                    </a:ext>
                  </a:extLst>
                </a:gridCol>
                <a:gridCol w="3911599">
                  <a:extLst>
                    <a:ext uri="{9D8B030D-6E8A-4147-A177-3AD203B41FA5}">
                      <a16:colId xmlns:a16="http://schemas.microsoft.com/office/drawing/2014/main" val="845906046"/>
                    </a:ext>
                  </a:extLst>
                </a:gridCol>
              </a:tblGrid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85253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스테이지 맵 구상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animation sheets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3518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 움직임 구현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오브젝트 구현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82319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함정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상호작용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09714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맵 제작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1239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적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접근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7250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상호작용구현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0159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토관 속 전투구현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96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68964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밸런스 조절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스테이지 구성 이어서 진행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76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6146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235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규현</cp:lastModifiedBy>
  <cp:revision>6</cp:revision>
  <dcterms:created xsi:type="dcterms:W3CDTF">2021-09-15T03:41:00Z</dcterms:created>
  <dcterms:modified xsi:type="dcterms:W3CDTF">2021-09-26T02:28:20Z</dcterms:modified>
</cp:coreProperties>
</file>