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0" r:id="rId3"/>
    <p:sldId id="275" r:id="rId4"/>
    <p:sldId id="278" r:id="rId5"/>
    <p:sldId id="313" r:id="rId6"/>
    <p:sldId id="329" r:id="rId7"/>
    <p:sldId id="330" r:id="rId8"/>
    <p:sldId id="331" r:id="rId9"/>
    <p:sldId id="338" r:id="rId10"/>
    <p:sldId id="339" r:id="rId11"/>
    <p:sldId id="336" r:id="rId12"/>
    <p:sldId id="314" r:id="rId13"/>
    <p:sldId id="341" r:id="rId14"/>
    <p:sldId id="343" r:id="rId15"/>
    <p:sldId id="340" r:id="rId16"/>
    <p:sldId id="333" r:id="rId17"/>
    <p:sldId id="344" r:id="rId18"/>
    <p:sldId id="346" r:id="rId19"/>
    <p:sldId id="347" r:id="rId20"/>
    <p:sldId id="327" r:id="rId21"/>
    <p:sldId id="301" r:id="rId22"/>
    <p:sldId id="33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2B"/>
    <a:srgbClr val="17375E"/>
    <a:srgbClr val="606060"/>
    <a:srgbClr val="CBD6D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89401" autoAdjust="0"/>
  </p:normalViewPr>
  <p:slideViewPr>
    <p:cSldViewPr>
      <p:cViewPr varScale="1">
        <p:scale>
          <a:sx n="104" d="100"/>
          <a:sy n="104" d="100"/>
        </p:scale>
        <p:origin x="1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68C0-AD29-4466-9732-895501C2C69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163A-B7C8-455D-83CB-CEFD75ED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0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4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7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4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9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8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1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9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2509" y="2100918"/>
            <a:ext cx="3276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JAVA SWING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4" y="2636912"/>
            <a:ext cx="346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도서 관리 프로그램</a:t>
            </a:r>
            <a:endParaRPr lang="ko-KR" altLang="en-US" sz="30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2998" y="3501784"/>
            <a:ext cx="125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김 경 연</a:t>
            </a:r>
            <a:endParaRPr lang="ko-KR" altLang="en-US" sz="20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584096" y="2532966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82509" y="3325054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1448365"/>
            <a:ext cx="8015853" cy="4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7723" y="514442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35" y="701538"/>
            <a:ext cx="7195282" cy="5814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97735" y="1196752"/>
            <a:ext cx="3597641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95376" y="1196752"/>
            <a:ext cx="3529016" cy="17281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7735" y="3293826"/>
            <a:ext cx="7126657" cy="8552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89188"/>
            <a:ext cx="1803028" cy="1231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9376" y="1196752"/>
            <a:ext cx="194973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340" y="731879"/>
            <a:ext cx="1705213" cy="20490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49590" y="701538"/>
            <a:ext cx="1719018" cy="25922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6" y="4193769"/>
            <a:ext cx="1752845" cy="15051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24826" y="4168372"/>
            <a:ext cx="1800200" cy="2068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11" idx="2"/>
            <a:endCxn id="9" idx="1"/>
          </p:cNvCxnSpPr>
          <p:nvPr/>
        </p:nvCxnSpPr>
        <p:spPr>
          <a:xfrm rot="16200000" flipH="1">
            <a:off x="1577735" y="2801452"/>
            <a:ext cx="796509" cy="1043492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3" idx="2"/>
          </p:cNvCxnSpPr>
          <p:nvPr/>
        </p:nvCxnSpPr>
        <p:spPr>
          <a:xfrm rot="5400000">
            <a:off x="9959560" y="2971913"/>
            <a:ext cx="427627" cy="107145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0" y="2439101"/>
            <a:ext cx="1929200" cy="4858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1217" y="2794455"/>
            <a:ext cx="1727392" cy="48584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0659" y="5718221"/>
            <a:ext cx="174208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40" y="734570"/>
            <a:ext cx="4076384" cy="482453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11990" y="764704"/>
            <a:ext cx="15121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85" y="894155"/>
            <a:ext cx="1532779" cy="5732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27" y="1596839"/>
            <a:ext cx="1489391" cy="5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78" y="2281189"/>
            <a:ext cx="1538487" cy="6106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845" y="907954"/>
            <a:ext cx="1513784" cy="530377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689692" y="3032955"/>
            <a:ext cx="154511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18864" y="747961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74175" y="747960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5410" y="1567291"/>
            <a:ext cx="1619476" cy="49010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371653" y="1182622"/>
            <a:ext cx="4023538" cy="8800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4064886" y="1810212"/>
            <a:ext cx="32509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45410" y="1594700"/>
            <a:ext cx="1619476" cy="462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07845" y="907954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39" idx="1"/>
          </p:cNvCxnSpPr>
          <p:nvPr/>
        </p:nvCxnSpPr>
        <p:spPr>
          <a:xfrm>
            <a:off x="2218864" y="1173142"/>
            <a:ext cx="28898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2"/>
            <a:endCxn id="37" idx="0"/>
          </p:cNvCxnSpPr>
          <p:nvPr/>
        </p:nvCxnSpPr>
        <p:spPr>
          <a:xfrm flipH="1">
            <a:off x="3255148" y="1438331"/>
            <a:ext cx="9589" cy="1563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102" y="4916752"/>
            <a:ext cx="1513784" cy="43821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1102" y="5333286"/>
            <a:ext cx="1513784" cy="53037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551102" y="4901364"/>
            <a:ext cx="1513784" cy="943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1905" y="1305634"/>
            <a:ext cx="1143160" cy="43821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3326" y="1833531"/>
            <a:ext cx="1200318" cy="44773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6168" y="2370954"/>
            <a:ext cx="1314633" cy="438211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650" y="3106725"/>
            <a:ext cx="1513784" cy="53037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782650" y="3106725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926168" y="1305634"/>
            <a:ext cx="1314633" cy="1503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0587824" y="2828077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9010" y="3945838"/>
            <a:ext cx="1371791" cy="438211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flipH="1">
            <a:off x="10578234" y="3656014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869010" y="3945838"/>
            <a:ext cx="1371791" cy="438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8413514" y="4077072"/>
            <a:ext cx="145549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389976" y="3390825"/>
            <a:ext cx="4023538" cy="7582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4064886" y="5373216"/>
            <a:ext cx="32705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335472" y="5289810"/>
            <a:ext cx="565801" cy="1545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37" idx="2"/>
          </p:cNvCxnSpPr>
          <p:nvPr/>
        </p:nvCxnSpPr>
        <p:spPr>
          <a:xfrm>
            <a:off x="3255148" y="2057400"/>
            <a:ext cx="9589" cy="28439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1"/>
          </p:cNvCxnSpPr>
          <p:nvPr/>
        </p:nvCxnSpPr>
        <p:spPr>
          <a:xfrm flipH="1">
            <a:off x="3262084" y="3769953"/>
            <a:ext cx="1127892" cy="190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362" y="557972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03" y="774657"/>
            <a:ext cx="4788386" cy="566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2" y="909699"/>
            <a:ext cx="1532779" cy="5732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5" y="1562549"/>
            <a:ext cx="1489391" cy="5828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5" y="2296733"/>
            <a:ext cx="1538487" cy="6106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9962" y="878612"/>
            <a:ext cx="1512168" cy="200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84916" y="1371770"/>
            <a:ext cx="4665627" cy="96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576" y="1996870"/>
            <a:ext cx="1752845" cy="150516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01752" y="1973430"/>
            <a:ext cx="1768494" cy="147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72081" y="3708437"/>
            <a:ext cx="467846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583" y="1996870"/>
            <a:ext cx="1629002" cy="4763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1023" y="4878690"/>
            <a:ext cx="1609950" cy="4953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9798" y="3849846"/>
            <a:ext cx="1838582" cy="5144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7793" y="955103"/>
            <a:ext cx="1838582" cy="5144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266039" y="962715"/>
            <a:ext cx="1838582" cy="49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62583" y="1996870"/>
            <a:ext cx="1610822" cy="49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269798" y="3849846"/>
            <a:ext cx="1838582" cy="51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569" y="4872325"/>
            <a:ext cx="1562860" cy="49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27" idx="2"/>
            <a:endCxn id="23" idx="0"/>
          </p:cNvCxnSpPr>
          <p:nvPr/>
        </p:nvCxnSpPr>
        <p:spPr>
          <a:xfrm flipH="1">
            <a:off x="3177084" y="1456162"/>
            <a:ext cx="8246" cy="540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>
            <a:off x="10185999" y="3449595"/>
            <a:ext cx="3090" cy="400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9" idx="2"/>
            <a:endCxn id="30" idx="0"/>
          </p:cNvCxnSpPr>
          <p:nvPr/>
        </p:nvCxnSpPr>
        <p:spPr>
          <a:xfrm flipH="1">
            <a:off x="10185999" y="4364268"/>
            <a:ext cx="3090" cy="508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608168" y="616530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8" idx="2"/>
            <a:endCxn id="52" idx="1"/>
          </p:cNvCxnSpPr>
          <p:nvPr/>
        </p:nvCxnSpPr>
        <p:spPr>
          <a:xfrm rot="16200000" flipH="1">
            <a:off x="3497871" y="2163019"/>
            <a:ext cx="3780420" cy="44401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4" idx="2"/>
            <a:endCxn id="52" idx="3"/>
          </p:cNvCxnSpPr>
          <p:nvPr/>
        </p:nvCxnSpPr>
        <p:spPr>
          <a:xfrm rot="5400000">
            <a:off x="8807495" y="4894812"/>
            <a:ext cx="899257" cy="18577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6737" y="5297349"/>
            <a:ext cx="1513784" cy="4382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2422" y="5725755"/>
            <a:ext cx="1518099" cy="43954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7186737" y="5312004"/>
            <a:ext cx="1513784" cy="85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4" y="1197675"/>
            <a:ext cx="3490593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85" y="764704"/>
            <a:ext cx="1705213" cy="20490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0584" y="764703"/>
            <a:ext cx="1705213" cy="2049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583" y="3485598"/>
            <a:ext cx="1571844" cy="457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3631" y="3611328"/>
            <a:ext cx="700565" cy="234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0583" y="3500508"/>
            <a:ext cx="1571844" cy="44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>
            <a:off x="5663952" y="2810479"/>
            <a:ext cx="2553" cy="690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</p:cNvCxnSpPr>
          <p:nvPr/>
        </p:nvCxnSpPr>
        <p:spPr>
          <a:xfrm flipV="1">
            <a:off x="3484196" y="3717032"/>
            <a:ext cx="1396387" cy="11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3155493"/>
            <a:ext cx="4544114" cy="26044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72064" y="3609020"/>
            <a:ext cx="4464496" cy="1836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662" y="4985082"/>
            <a:ext cx="1829055" cy="4477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799856" y="4975053"/>
            <a:ext cx="1872208" cy="470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9" idx="2"/>
          </p:cNvCxnSpPr>
          <p:nvPr/>
        </p:nvCxnSpPr>
        <p:spPr>
          <a:xfrm flipH="1">
            <a:off x="5663952" y="3942861"/>
            <a:ext cx="2553" cy="1051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4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2492896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기능 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</a:rPr>
              <a:t>&amp; UI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5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-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56" y="994420"/>
            <a:ext cx="6498488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,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40472"/>
            <a:ext cx="4879446" cy="57370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740472"/>
            <a:ext cx="4837917" cy="57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4" y="1196752"/>
            <a:ext cx="6706356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1052736"/>
            <a:ext cx="3749132" cy="46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223654"/>
            <a:ext cx="6077798" cy="44106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011" y="18864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통계화면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10883" y="620688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 smtClean="0">
                <a:ln w="11430"/>
                <a:solidFill>
                  <a:srgbClr val="BE886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“       ”</a:t>
            </a:r>
            <a:endParaRPr lang="en-US" altLang="ko-KR" sz="5400" b="1" spc="50" dirty="0">
              <a:ln w="11430"/>
              <a:solidFill>
                <a:srgbClr val="BE8864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99" y="793409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44231" y="1904058"/>
            <a:ext cx="6589658" cy="648072"/>
            <a:chOff x="1187624" y="2420888"/>
            <a:chExt cx="6157610" cy="648072"/>
          </a:xfrm>
        </p:grpSpPr>
        <p:sp>
          <p:nvSpPr>
            <p:cNvPr id="17" name="순서도: 대체 처리 16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420" y="2555612"/>
              <a:ext cx="28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2555612"/>
              <a:ext cx="141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프로그램 소개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44231" y="2912170"/>
            <a:ext cx="6589658" cy="648072"/>
            <a:chOff x="1187624" y="2420888"/>
            <a:chExt cx="6157610" cy="648072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49877" y="2557658"/>
              <a:ext cx="2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2555612"/>
              <a:ext cx="123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환경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</a:t>
              </a:r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설계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744231" y="3920282"/>
            <a:ext cx="6589658" cy="648072"/>
            <a:chOff x="1187624" y="2420888"/>
            <a:chExt cx="6157610" cy="648072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0524" y="2555612"/>
              <a:ext cx="30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2555612"/>
              <a:ext cx="106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 UI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44231" y="4928394"/>
            <a:ext cx="6589658" cy="648072"/>
            <a:chOff x="1187624" y="2420888"/>
            <a:chExt cx="6157610" cy="648072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1151" y="2555612"/>
              <a:ext cx="2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2555612"/>
              <a:ext cx="56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시연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576" y="2780928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832" y="2708920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4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 경 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LibraryManagement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548680"/>
            <a:ext cx="11232000" cy="597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프로그램 </a:t>
              </a:r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소개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49810" y="2482736"/>
            <a:ext cx="862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 회원의 도서 대여 및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반납관리를 위한 관리자가 이용하는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회원관리가 가능한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8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2564904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환경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476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개발 환경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43398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2160217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203" y="2134015"/>
            <a:ext cx="1080000" cy="998204"/>
          </a:xfrm>
          <a:prstGeom prst="rect">
            <a:avLst/>
          </a:prstGeom>
        </p:spPr>
      </p:pic>
      <p:pic>
        <p:nvPicPr>
          <p:cNvPr id="31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2107666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63" y="4573838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00195" y="5367467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62340" y="3307136"/>
            <a:ext cx="1276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0562" y="329321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84258" y="3305804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78777" y="531664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7837" y="539128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104" y="4350118"/>
            <a:ext cx="1080000" cy="1080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50424" y="1859147"/>
            <a:ext cx="2092481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15880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77087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50424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29710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784362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368" y="548680"/>
            <a:ext cx="1123200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392986" y="903539"/>
            <a:ext cx="1334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rPr>
              <a:t>흐름도</a:t>
            </a:r>
            <a:endParaRPr lang="ko-KR" altLang="en-US" sz="3200" b="1" spc="-150" dirty="0">
              <a:solidFill>
                <a:schemeClr val="accent3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50271" y="2124181"/>
            <a:ext cx="1309477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rgbClr val="222A35"/>
                </a:solidFill>
              </a:rPr>
              <a:t>메인화면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5427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대여화면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4945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반납화면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437463" y="3510426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37464" y="2354252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810166" y="4614257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4925" y="3939764"/>
            <a:ext cx="0" cy="6480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810166" y="4614256"/>
            <a:ext cx="164951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446276" y="4614256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267442" y="2682334"/>
            <a:ext cx="1170022" cy="75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37464" y="2354252"/>
            <a:ext cx="0" cy="11705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79010" y="2041837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2202" y="3186390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도서관리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9010" y="4235956"/>
            <a:ext cx="1259118" cy="6332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113392" y="2045084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123855" y="2621287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7388487" y="2337834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116491" y="2041837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760296" y="183378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60295" y="241093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8155468" y="380824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420100" y="3524790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148104" y="3228793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791909" y="302074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91908" y="359789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123855" y="322879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858303" y="1121904"/>
            <a:ext cx="12832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858303" y="1626373"/>
            <a:ext cx="128320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106542" y="811030"/>
            <a:ext cx="1309477" cy="1113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대여</a:t>
            </a:r>
            <a:r>
              <a:rPr lang="en-US" altLang="ko-KR" sz="1600" dirty="0" smtClean="0">
                <a:solidFill>
                  <a:srgbClr val="222A35"/>
                </a:solidFill>
              </a:rPr>
              <a:t>/</a:t>
            </a:r>
            <a:r>
              <a:rPr lang="ko-KR" altLang="en-US" sz="1600" dirty="0" smtClean="0">
                <a:solidFill>
                  <a:srgbClr val="222A35"/>
                </a:solidFill>
              </a:rPr>
              <a:t>반납</a:t>
            </a:r>
            <a:endParaRPr lang="en-US" altLang="ko-KR" sz="1600" dirty="0" smtClean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관리</a:t>
            </a:r>
            <a:endParaRPr lang="en-US" altLang="ko-KR" sz="1600" dirty="0">
              <a:solidFill>
                <a:srgbClr val="222A35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338128" y="4552558"/>
            <a:ext cx="150413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842267" y="4180742"/>
            <a:ext cx="1259118" cy="87554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도서구분추가</a:t>
            </a:r>
            <a:r>
              <a:rPr lang="en-US" altLang="ko-KR" dirty="0" smtClean="0">
                <a:solidFill>
                  <a:srgbClr val="222A35"/>
                </a:solidFill>
              </a:rPr>
              <a:t>/</a:t>
            </a:r>
            <a:r>
              <a:rPr lang="ko-KR" altLang="en-US" dirty="0" smtClean="0">
                <a:solidFill>
                  <a:srgbClr val="222A35"/>
                </a:solidFill>
              </a:rPr>
              <a:t>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727005" y="3834462"/>
            <a:ext cx="6603" cy="3866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30551" y="2118460"/>
            <a:ext cx="1047851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로그인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291734" y="2739250"/>
            <a:ext cx="65853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448562" y="5650139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448562" y="3524790"/>
            <a:ext cx="1" cy="21364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089892" y="5373216"/>
            <a:ext cx="13362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통 계</a:t>
            </a:r>
            <a:endParaRPr lang="ko-KR" altLang="en-US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136" y="1234788"/>
              <a:ext cx="432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DB </a:t>
              </a:r>
              <a:r>
                <a:rPr lang="ko-KR" altLang="en-US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설계</a:t>
              </a:r>
              <a:endParaRPr lang="ko-KR" altLang="en-US" sz="28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8" y="1477232"/>
            <a:ext cx="7704856" cy="49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인덱스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14" y="1540529"/>
            <a:ext cx="7413523" cy="47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31" y="1804895"/>
            <a:ext cx="8371130" cy="4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</TotalTime>
  <Words>230</Words>
  <Application>Microsoft Office PowerPoint</Application>
  <PresentationFormat>와이드스크린</PresentationFormat>
  <Paragraphs>106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HY신명조</vt:lpstr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243</cp:revision>
  <dcterms:created xsi:type="dcterms:W3CDTF">2016-11-03T20:47:04Z</dcterms:created>
  <dcterms:modified xsi:type="dcterms:W3CDTF">2021-04-29T11:56:23Z</dcterms:modified>
</cp:coreProperties>
</file>