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75" r:id="rId4"/>
    <p:sldId id="278" r:id="rId5"/>
    <p:sldId id="313" r:id="rId6"/>
    <p:sldId id="329" r:id="rId7"/>
    <p:sldId id="330" r:id="rId8"/>
    <p:sldId id="331" r:id="rId9"/>
    <p:sldId id="314" r:id="rId10"/>
    <p:sldId id="282" r:id="rId11"/>
    <p:sldId id="333" r:id="rId12"/>
    <p:sldId id="318" r:id="rId13"/>
    <p:sldId id="334" r:id="rId14"/>
    <p:sldId id="320" r:id="rId15"/>
    <p:sldId id="327" r:id="rId16"/>
    <p:sldId id="301" r:id="rId17"/>
    <p:sldId id="33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2B"/>
    <a:srgbClr val="17375E"/>
    <a:srgbClr val="606060"/>
    <a:srgbClr val="CBD6D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89401" autoAdjust="0"/>
  </p:normalViewPr>
  <p:slideViewPr>
    <p:cSldViewPr>
      <p:cViewPr varScale="1">
        <p:scale>
          <a:sx n="104" d="100"/>
          <a:sy n="104" d="100"/>
        </p:scale>
        <p:origin x="1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68C0-AD29-4466-9732-895501C2C69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163A-B7C8-455D-83CB-CEFD75ED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0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8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7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9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96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8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1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9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2509" y="2100918"/>
            <a:ext cx="3276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JAVA SWING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4" y="2636912"/>
            <a:ext cx="346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도서 관리 프로그램</a:t>
            </a:r>
            <a:endParaRPr lang="ko-KR" altLang="en-US" sz="30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2998" y="3501784"/>
            <a:ext cx="125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김 경 연</a:t>
            </a:r>
            <a:endParaRPr lang="ko-KR" altLang="en-US" sz="20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584096" y="2532966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82509" y="3325054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9576" y="2780928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기능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</a:rPr>
              <a:t>UI - SWING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10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011" y="188640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-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7" y="1142973"/>
            <a:ext cx="6143266" cy="49320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3094559" y="1377112"/>
            <a:ext cx="504056" cy="1592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1664" y="1844824"/>
            <a:ext cx="3024336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96000" y="1844824"/>
            <a:ext cx="3024336" cy="13681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7" y="1142972"/>
            <a:ext cx="4337019" cy="51330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7" y="1142971"/>
            <a:ext cx="6143266" cy="49320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3655719" y="1395340"/>
            <a:ext cx="504056" cy="1592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4559" y="3501008"/>
            <a:ext cx="6009124" cy="2342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66" y="882228"/>
            <a:ext cx="4785834" cy="56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011" y="628532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011" y="18864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042232"/>
            <a:ext cx="4378372" cy="51492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042232"/>
            <a:ext cx="4331222" cy="5133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9416" y="1700808"/>
            <a:ext cx="4176464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1923" y="4005064"/>
            <a:ext cx="4176464" cy="7200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10" idx="3"/>
            <a:endCxn id="32" idx="1"/>
          </p:cNvCxnSpPr>
          <p:nvPr/>
        </p:nvCxnSpPr>
        <p:spPr>
          <a:xfrm>
            <a:off x="5015880" y="1772816"/>
            <a:ext cx="701876" cy="124606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17756" y="2420888"/>
            <a:ext cx="4266676" cy="11959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17756" y="4725144"/>
            <a:ext cx="4266676" cy="12241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12" idx="3"/>
            <a:endCxn id="35" idx="1"/>
          </p:cNvCxnSpPr>
          <p:nvPr/>
        </p:nvCxnSpPr>
        <p:spPr>
          <a:xfrm>
            <a:off x="5048387" y="4365104"/>
            <a:ext cx="669369" cy="972108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96" y="1042232"/>
            <a:ext cx="4480488" cy="530280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196" y="1040987"/>
            <a:ext cx="4591670" cy="543729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043" y="1040987"/>
            <a:ext cx="4594122" cy="54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2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011" y="18864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052736"/>
            <a:ext cx="4145077" cy="4898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071425"/>
            <a:ext cx="4134809" cy="4903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06" y="1071425"/>
            <a:ext cx="4145077" cy="48987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43472" y="1700808"/>
            <a:ext cx="3960440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1071425"/>
            <a:ext cx="4351328" cy="5158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72064" y="2492896"/>
            <a:ext cx="4248472" cy="25922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3"/>
            <a:endCxn id="7" idx="1"/>
          </p:cNvCxnSpPr>
          <p:nvPr/>
        </p:nvCxnSpPr>
        <p:spPr>
          <a:xfrm>
            <a:off x="5303912" y="1772816"/>
            <a:ext cx="1296144" cy="18780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742" y="2930519"/>
            <a:ext cx="3334215" cy="1143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38" y="1071425"/>
            <a:ext cx="4424846" cy="5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011" y="18864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도서관리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,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도서구분관리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836712"/>
            <a:ext cx="5553850" cy="4648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836712"/>
            <a:ext cx="4124901" cy="32103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276716"/>
            <a:ext cx="2467319" cy="11336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04" y="4487294"/>
            <a:ext cx="2505425" cy="115268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373215" y="684312"/>
            <a:ext cx="5336976" cy="591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283" y="924504"/>
            <a:ext cx="411537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576" y="2780928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832" y="2708920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4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 경 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LibraryManagement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10883" y="620688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 smtClean="0">
                <a:ln w="11430"/>
                <a:solidFill>
                  <a:srgbClr val="BE886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“       ”</a:t>
            </a:r>
            <a:endParaRPr lang="en-US" altLang="ko-KR" sz="5400" b="1" spc="50" dirty="0">
              <a:ln w="11430"/>
              <a:solidFill>
                <a:srgbClr val="BE8864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99" y="793409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44231" y="1904058"/>
            <a:ext cx="6589658" cy="648072"/>
            <a:chOff x="1187624" y="2420888"/>
            <a:chExt cx="6157610" cy="648072"/>
          </a:xfrm>
        </p:grpSpPr>
        <p:sp>
          <p:nvSpPr>
            <p:cNvPr id="17" name="순서도: 대체 처리 16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420" y="2555612"/>
              <a:ext cx="28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2555612"/>
              <a:ext cx="141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프로그램 소개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44231" y="2912170"/>
            <a:ext cx="6589658" cy="648072"/>
            <a:chOff x="1187624" y="2420888"/>
            <a:chExt cx="6157610" cy="648072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49877" y="2557658"/>
              <a:ext cx="2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2555612"/>
              <a:ext cx="123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환경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</a:t>
              </a:r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설계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744231" y="3920282"/>
            <a:ext cx="6589658" cy="648072"/>
            <a:chOff x="1187624" y="2420888"/>
            <a:chExt cx="6157610" cy="648072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0524" y="2555612"/>
              <a:ext cx="30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2555612"/>
              <a:ext cx="106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 UI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44231" y="4928394"/>
            <a:ext cx="6589658" cy="648072"/>
            <a:chOff x="1187624" y="2420888"/>
            <a:chExt cx="6157610" cy="648072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1151" y="2555612"/>
              <a:ext cx="2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2555612"/>
              <a:ext cx="56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시연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548680"/>
            <a:ext cx="11232000" cy="597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프로그램 </a:t>
              </a:r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소개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49810" y="2482736"/>
            <a:ext cx="862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 회원의 도서 대여 및 반납관리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8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2564904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환경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476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개발 환경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43398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2160217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203" y="2134015"/>
            <a:ext cx="1080000" cy="998204"/>
          </a:xfrm>
          <a:prstGeom prst="rect">
            <a:avLst/>
          </a:prstGeom>
        </p:spPr>
      </p:pic>
      <p:pic>
        <p:nvPicPr>
          <p:cNvPr id="31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2107666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63" y="4573838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00195" y="5367467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62340" y="3307136"/>
            <a:ext cx="1276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0562" y="329321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84258" y="3305804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78777" y="531664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7837" y="539128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104" y="4350118"/>
            <a:ext cx="1080000" cy="1080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50424" y="1859147"/>
            <a:ext cx="2092481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15880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77087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50424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29710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784362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368" y="548680"/>
            <a:ext cx="1123200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392986" y="903539"/>
            <a:ext cx="1334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rPr>
              <a:t>흐름도</a:t>
            </a:r>
            <a:endParaRPr lang="ko-KR" altLang="en-US" sz="3200" b="1" spc="-150" dirty="0">
              <a:solidFill>
                <a:schemeClr val="accent3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6543" y="2042172"/>
            <a:ext cx="1309477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rgbClr val="222A35"/>
                </a:solidFill>
              </a:rPr>
              <a:t>메인화면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1783" y="5335387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대여화면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31301" y="5335387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반납화면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943871" y="3465004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43872" y="2308830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36522" y="4546125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61281" y="3871632"/>
            <a:ext cx="0" cy="6480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936522" y="4546124"/>
            <a:ext cx="164951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572632" y="4546124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416020" y="2636912"/>
            <a:ext cx="152785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43872" y="2308830"/>
            <a:ext cx="0" cy="11705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85418" y="1996415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98610" y="3140968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도서관리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43204" y="4527546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619800" y="1999662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630263" y="2575865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6894895" y="2292412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22899" y="1996415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66704" y="1788363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66703" y="2365513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7661876" y="3762821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6926508" y="3479368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654512" y="3183371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298317" y="2975319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98316" y="3552469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7630263" y="3183371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858303" y="1121904"/>
            <a:ext cx="12832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858303" y="1626373"/>
            <a:ext cx="128320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106542" y="811030"/>
            <a:ext cx="1309477" cy="1113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대여</a:t>
            </a:r>
            <a:r>
              <a:rPr lang="en-US" altLang="ko-KR" sz="1600" dirty="0" smtClean="0">
                <a:solidFill>
                  <a:srgbClr val="222A35"/>
                </a:solidFill>
              </a:rPr>
              <a:t>/</a:t>
            </a:r>
            <a:r>
              <a:rPr lang="ko-KR" altLang="en-US" sz="1600" dirty="0" smtClean="0">
                <a:solidFill>
                  <a:srgbClr val="222A35"/>
                </a:solidFill>
              </a:rPr>
              <a:t>반납</a:t>
            </a:r>
            <a:endParaRPr lang="en-US" altLang="ko-KR" sz="1600" dirty="0" smtClean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관리</a:t>
            </a:r>
            <a:endParaRPr lang="en-US" altLang="ko-KR" sz="1600" dirty="0">
              <a:solidFill>
                <a:srgbClr val="222A35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852681" y="4851582"/>
            <a:ext cx="140355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287306" y="4466055"/>
            <a:ext cx="1309477" cy="89610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도서구분추가</a:t>
            </a:r>
            <a:r>
              <a:rPr lang="en-US" altLang="ko-KR" dirty="0" smtClean="0">
                <a:solidFill>
                  <a:srgbClr val="222A35"/>
                </a:solidFill>
              </a:rPr>
              <a:t>/</a:t>
            </a:r>
            <a:r>
              <a:rPr lang="ko-KR" altLang="en-US" dirty="0" smtClean="0">
                <a:solidFill>
                  <a:srgbClr val="222A35"/>
                </a:solidFill>
              </a:rPr>
              <a:t>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6240016" y="3789040"/>
            <a:ext cx="0" cy="73066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DB </a:t>
              </a:r>
              <a:r>
                <a:rPr lang="ko-KR" altLang="en-US" sz="28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설계</a:t>
              </a:r>
              <a:r>
                <a:rPr lang="en-US" altLang="ko-KR" sz="28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(</a:t>
              </a:r>
              <a:r>
                <a:rPr lang="en-US" altLang="ko-KR" sz="2800" b="1" spc="-150" dirty="0" err="1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eXERD</a:t>
              </a:r>
              <a:r>
                <a:rPr lang="en-US" altLang="ko-KR" sz="28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)</a:t>
              </a:r>
              <a:endParaRPr lang="ko-KR" altLang="en-US" sz="28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16" y="1352381"/>
            <a:ext cx="903096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클래스 설계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6" y="1772816"/>
            <a:ext cx="3835047" cy="4365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2" y="1569526"/>
            <a:ext cx="5106037" cy="46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260648"/>
            <a:ext cx="11232000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40" y="734570"/>
            <a:ext cx="4076384" cy="482453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11990" y="764704"/>
            <a:ext cx="15121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85" y="894155"/>
            <a:ext cx="1532779" cy="5732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27" y="1596839"/>
            <a:ext cx="1489391" cy="5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78" y="2281189"/>
            <a:ext cx="1538487" cy="6106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845" y="907954"/>
            <a:ext cx="1513784" cy="530377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689692" y="3032955"/>
            <a:ext cx="154511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18864" y="747961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74175" y="747960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5410" y="1567291"/>
            <a:ext cx="1619476" cy="49010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371653" y="1182622"/>
            <a:ext cx="4023538" cy="8800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4064886" y="1810212"/>
            <a:ext cx="32509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45410" y="1594700"/>
            <a:ext cx="1619476" cy="462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07845" y="907954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39" idx="1"/>
          </p:cNvCxnSpPr>
          <p:nvPr/>
        </p:nvCxnSpPr>
        <p:spPr>
          <a:xfrm>
            <a:off x="2218864" y="1173142"/>
            <a:ext cx="28898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2"/>
            <a:endCxn id="37" idx="0"/>
          </p:cNvCxnSpPr>
          <p:nvPr/>
        </p:nvCxnSpPr>
        <p:spPr>
          <a:xfrm flipH="1">
            <a:off x="3255148" y="1438331"/>
            <a:ext cx="9589" cy="1563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102" y="4916752"/>
            <a:ext cx="1513784" cy="43821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1102" y="5333286"/>
            <a:ext cx="1513784" cy="53037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551102" y="4901364"/>
            <a:ext cx="1513784" cy="943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1905" y="1305634"/>
            <a:ext cx="1143160" cy="43821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3326" y="1833531"/>
            <a:ext cx="1200318" cy="44773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6168" y="2370954"/>
            <a:ext cx="1314633" cy="438211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650" y="3106725"/>
            <a:ext cx="1513784" cy="53037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782650" y="3106725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926168" y="1305634"/>
            <a:ext cx="1314633" cy="1503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0587824" y="2828077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9010" y="3945838"/>
            <a:ext cx="1371791" cy="438211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flipH="1">
            <a:off x="10578234" y="3656014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869010" y="3945838"/>
            <a:ext cx="1371791" cy="438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8413514" y="4077072"/>
            <a:ext cx="145549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389976" y="3390825"/>
            <a:ext cx="4023538" cy="7582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4064886" y="5373216"/>
            <a:ext cx="32705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335472" y="5289810"/>
            <a:ext cx="565801" cy="1545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37" idx="2"/>
          </p:cNvCxnSpPr>
          <p:nvPr/>
        </p:nvCxnSpPr>
        <p:spPr>
          <a:xfrm>
            <a:off x="3255148" y="2057400"/>
            <a:ext cx="9589" cy="28439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1"/>
          </p:cNvCxnSpPr>
          <p:nvPr/>
        </p:nvCxnSpPr>
        <p:spPr>
          <a:xfrm flipH="1">
            <a:off x="3262084" y="3769953"/>
            <a:ext cx="1127892" cy="190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188</Words>
  <Application>Microsoft Office PowerPoint</Application>
  <PresentationFormat>와이드스크린</PresentationFormat>
  <Paragraphs>92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HY신명조</vt:lpstr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202</cp:revision>
  <dcterms:created xsi:type="dcterms:W3CDTF">2016-11-03T20:47:04Z</dcterms:created>
  <dcterms:modified xsi:type="dcterms:W3CDTF">2021-04-27T12:07:12Z</dcterms:modified>
</cp:coreProperties>
</file>