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7032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8859500" cy="10287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38" y="1683545"/>
            <a:ext cx="14144625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38" y="5403057"/>
            <a:ext cx="14144625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5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1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6330" y="547688"/>
            <a:ext cx="4066580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6591" y="547688"/>
            <a:ext cx="11963995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4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768" y="2564608"/>
            <a:ext cx="16266319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768" y="6884195"/>
            <a:ext cx="16266319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6590" y="2738438"/>
            <a:ext cx="8015288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7622" y="2738438"/>
            <a:ext cx="8015288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47" y="547688"/>
            <a:ext cx="16266319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048" y="2521745"/>
            <a:ext cx="797845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9048" y="3757613"/>
            <a:ext cx="7978452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47622" y="2521745"/>
            <a:ext cx="801774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47622" y="3757613"/>
            <a:ext cx="8017744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8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1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48" y="685800"/>
            <a:ext cx="6082679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7744" y="1481138"/>
            <a:ext cx="9547622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9048" y="3086100"/>
            <a:ext cx="6082679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48" y="685800"/>
            <a:ext cx="6082679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17744" y="1481138"/>
            <a:ext cx="9547622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9048" y="3086100"/>
            <a:ext cx="6082679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6591" y="547688"/>
            <a:ext cx="16266319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591" y="2738438"/>
            <a:ext cx="16266319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6590" y="9534526"/>
            <a:ext cx="42433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9B85-A7C9-4C74-A618-4E1D3FF7A410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7210" y="9534526"/>
            <a:ext cx="636508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19522" y="9534526"/>
            <a:ext cx="42433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A19C-2B07-4A41-B28B-A1AC83DA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8700780"/>
            <a:ext cx="9424416" cy="61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1"/>
            <a:ext cx="499872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860780" y="0"/>
            <a:ext cx="499872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98720" y="1"/>
            <a:ext cx="886206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700780"/>
            <a:ext cx="18859500" cy="158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871096"/>
            <a:ext cx="18859500" cy="78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12" y="73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512" y="88213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3" y="8701516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72492" y="25049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header_top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8321" y="23822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header_menu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571600" y="238220"/>
            <a:ext cx="19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header_account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9314688"/>
            <a:ext cx="18859500" cy="972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94196" y="9613446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footer_info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5379" y="8812140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footer_menu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424416" y="8706244"/>
            <a:ext cx="9435084" cy="613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641584" y="8833996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footer_question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85885" y="4601272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main_section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57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022336"/>
            <a:ext cx="18859500" cy="226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871096"/>
            <a:ext cx="18859500" cy="7151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2492" y="25049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header_top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2652" y="8027799"/>
            <a:ext cx="12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Copiright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64630" y="1194816"/>
            <a:ext cx="5730240" cy="6412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89532" y="128016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&lt;Login&gt;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101077" y="2773051"/>
            <a:ext cx="4657344" cy="829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01077" y="3796283"/>
            <a:ext cx="4657344" cy="829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01077" y="4928615"/>
            <a:ext cx="4657344" cy="829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093022" y="30263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&lt;id&gt;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33148" y="400634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&lt;password&gt;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28715" y="515847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&lt;Login&gt;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98671" y="616615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&lt;id &amp; password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05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2118" y="265176"/>
            <a:ext cx="18495264" cy="64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2118" y="265176"/>
            <a:ext cx="18495264" cy="992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86106" y="-6336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Main_section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118" y="911352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75436" y="911352"/>
            <a:ext cx="460194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44330" y="911352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13224" y="911352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65720" y="390644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&lt;h2&gt;</a:t>
            </a:r>
            <a:r>
              <a:rPr lang="ko-KR" altLang="en-US" dirty="0" smtClean="0"/>
              <a:t>신규 프로젝트</a:t>
            </a:r>
            <a:r>
              <a:rPr lang="en-US" altLang="ko-KR" dirty="0" smtClean="0"/>
              <a:t>&lt;/h2&gt;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1533" y="2456164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new_proj2&gt;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72919" y="2456164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new_proj3&gt;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498636" y="2457164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new_proj4&gt;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7062" y="4370308"/>
            <a:ext cx="18495264" cy="64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4590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077908" y="5028676"/>
            <a:ext cx="460194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46802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5696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48806" y="4508730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&lt;h2&gt;</a:t>
            </a:r>
            <a:r>
              <a:rPr lang="ko-KR" altLang="en-US" dirty="0" smtClean="0"/>
              <a:t>주목할 만한 프로젝트</a:t>
            </a:r>
            <a:r>
              <a:rPr lang="en-US" altLang="ko-KR" dirty="0" smtClean="0"/>
              <a:t>&lt;/h2&gt;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9105" y="6561296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pop_proj1&gt;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1813" y="6561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pop_proj2&gt;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63199" y="6561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pop_proj3&gt;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88916" y="6562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pop_proj4&gt;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7062" y="8499824"/>
            <a:ext cx="18495264" cy="64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48806" y="866263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&lt;h2&gt;</a:t>
            </a:r>
            <a:r>
              <a:rPr lang="ko-KR" altLang="en-US" dirty="0" smtClean="0"/>
              <a:t>마감 임박 프로젝트</a:t>
            </a:r>
            <a:r>
              <a:rPr lang="en-US" altLang="ko-KR" dirty="0" smtClean="0"/>
              <a:t>&lt;/h2&gt;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3718" y="1026604"/>
            <a:ext cx="4386842" cy="2557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89069" y="939315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r>
              <a:rPr lang="ko-KR" altLang="en-US" dirty="0" smtClean="0"/>
              <a:t>위 처럼 </a:t>
            </a:r>
            <a:r>
              <a:rPr lang="ko-KR" altLang="en-US" dirty="0" err="1" smtClean="0"/>
              <a:t>세개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네개의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118" y="841938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new_proj1&gt;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40438" y="2116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썸네일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0947" y="3640312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프로젝트 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0947" y="39490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달성</a:t>
            </a:r>
            <a:r>
              <a:rPr lang="ko-KR" altLang="en-US" dirty="0" err="1"/>
              <a:t>률</a:t>
            </a:r>
            <a:endParaRPr lang="ko-KR" altLang="en-US" dirty="0"/>
          </a:p>
        </p:txBody>
      </p:sp>
      <p:sp>
        <p:nvSpPr>
          <p:cNvPr id="34" name="하트 33"/>
          <p:cNvSpPr/>
          <p:nvPr/>
        </p:nvSpPr>
        <p:spPr>
          <a:xfrm>
            <a:off x="4323672" y="980766"/>
            <a:ext cx="423360" cy="375476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2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사용자 지정 13">
            <a:hlinkClick r:id="" action="ppaction://noaction" highlightClick="1"/>
          </p:cNvPr>
          <p:cNvSpPr/>
          <p:nvPr/>
        </p:nvSpPr>
        <p:spPr>
          <a:xfrm>
            <a:off x="0" y="-12192"/>
            <a:ext cx="1109472" cy="86563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8859500" cy="86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2492" y="25049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header_top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18592" y="1902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559" y="124814"/>
            <a:ext cx="82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Cancle</a:t>
            </a:r>
            <a:endParaRPr lang="en-US" altLang="ko-KR" dirty="0" smtClean="0"/>
          </a:p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865633"/>
            <a:ext cx="18859500" cy="86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731265"/>
            <a:ext cx="18859500" cy="8555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231" y="1105349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</a:t>
            </a:r>
            <a:r>
              <a:rPr lang="en-US" altLang="ko-KR" dirty="0" err="1" smtClean="0"/>
              <a:t>serch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231" y="1825753"/>
            <a:ext cx="4042582" cy="5864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&lt;div </a:t>
            </a:r>
            <a:r>
              <a:rPr lang="en-US" altLang="ko-KR" dirty="0" err="1" smtClean="0"/>
              <a:t>project_all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모든 프로젝트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</a:t>
            </a:r>
            <a:r>
              <a:rPr lang="en-US" altLang="ko-KR" dirty="0" err="1" smtClean="0"/>
              <a:t>project_rec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추천 프로젝트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</a:t>
            </a:r>
            <a:r>
              <a:rPr lang="en-US" altLang="ko-KR" dirty="0" err="1" smtClean="0"/>
              <a:t>project_finish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성공 임박 프로젝트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</a:t>
            </a:r>
            <a:r>
              <a:rPr lang="en-US" altLang="ko-KR" dirty="0" err="1" smtClean="0"/>
              <a:t>project_new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신규 프로젝트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&lt;h4&gt;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&lt;/h4&gt;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project_cate1&gt;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project_cate2&gt; </a:t>
            </a:r>
            <a:r>
              <a:rPr lang="ko-KR" altLang="en-US" dirty="0" smtClean="0"/>
              <a:t>카테고리</a:t>
            </a:r>
            <a:r>
              <a:rPr lang="en-US" altLang="ko-KR" dirty="0"/>
              <a:t>2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&lt;div project_cate3&gt; </a:t>
            </a:r>
            <a:r>
              <a:rPr lang="ko-KR" altLang="en-US" dirty="0" smtClean="0"/>
              <a:t>카테고리</a:t>
            </a:r>
            <a:r>
              <a:rPr lang="en-US" altLang="ko-KR" dirty="0"/>
              <a:t>3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95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2118" y="265176"/>
            <a:ext cx="18495264" cy="64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2118" y="265176"/>
            <a:ext cx="18495264" cy="992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22" y="-88392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List_section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4590" y="1559528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77908" y="1559528"/>
            <a:ext cx="460194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46802" y="1559528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15696" y="1559528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072864" y="366022"/>
            <a:ext cx="236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</a:t>
            </a:r>
            <a:r>
              <a:rPr lang="en-US" altLang="ko-KR" dirty="0" err="1" smtClean="0"/>
              <a:t>search_condition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4005" y="3104340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new_proj2&gt;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75391" y="3104340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new_proj3&gt;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501108" y="3105340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new_proj4&gt;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4590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077908" y="5028676"/>
            <a:ext cx="460194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46802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5696" y="5028676"/>
            <a:ext cx="4621386" cy="34518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19105" y="6561296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pop_proj1&gt;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1813" y="6561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pop_proj2&gt;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63199" y="6561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pop_proj3&gt;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88916" y="6562296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pop_proj4&gt;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6190" y="1674780"/>
            <a:ext cx="4386842" cy="2557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52493" y="933650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 </a:t>
            </a:r>
            <a:r>
              <a:rPr lang="ko-KR" altLang="en-US" dirty="0" smtClean="0"/>
              <a:t>위 처럼 계속 </a:t>
            </a:r>
            <a:r>
              <a:rPr lang="ko-KR" altLang="en-US" dirty="0" err="1" smtClean="0"/>
              <a:t>세개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네개의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590" y="1490114"/>
            <a:ext cx="17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 new_proj1&gt;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40438" y="2116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썸네일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5224" y="4281820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프로젝트 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한줄설명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2752" y="458173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모집금액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달성률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0947" y="353830"/>
            <a:ext cx="1646716" cy="47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카테고리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00632" y="352461"/>
            <a:ext cx="1646716" cy="47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진행상태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710317" y="351520"/>
            <a:ext cx="1646716" cy="47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달성률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418455" y="351520"/>
            <a:ext cx="1646716" cy="47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모인금액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0947" y="1058656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프로젝트 개수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개의 프로젝트가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074787" y="10586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정렬옵션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3286" y="4604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남은기간</a:t>
            </a:r>
            <a:endParaRPr lang="ko-KR" altLang="en-US" dirty="0"/>
          </a:p>
        </p:txBody>
      </p:sp>
      <p:sp>
        <p:nvSpPr>
          <p:cNvPr id="3" name="실행 단추: 사용자 지정 2">
            <a:hlinkClick r:id="" action="ppaction://noaction" highlightClick="1"/>
          </p:cNvPr>
          <p:cNvSpPr/>
          <p:nvPr/>
        </p:nvSpPr>
        <p:spPr>
          <a:xfrm>
            <a:off x="17744200" y="9316688"/>
            <a:ext cx="836407" cy="77828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위로 버튼</a:t>
            </a:r>
            <a:endParaRPr lang="ko-KR" altLang="en-US" dirty="0"/>
          </a:p>
        </p:txBody>
      </p:sp>
      <p:sp>
        <p:nvSpPr>
          <p:cNvPr id="40" name="하트 39"/>
          <p:cNvSpPr/>
          <p:nvPr/>
        </p:nvSpPr>
        <p:spPr>
          <a:xfrm>
            <a:off x="4337922" y="1625584"/>
            <a:ext cx="423360" cy="375476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1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260</Words>
  <Application>Microsoft Office PowerPoint</Application>
  <PresentationFormat>사용자 지정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12</cp:revision>
  <dcterms:created xsi:type="dcterms:W3CDTF">2021-05-31T03:15:48Z</dcterms:created>
  <dcterms:modified xsi:type="dcterms:W3CDTF">2021-06-04T07:32:11Z</dcterms:modified>
</cp:coreProperties>
</file>