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7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0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6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8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0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7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62242-63C4-418E-A620-C7B51D17B98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F32D-F2AB-4DA3-A4AD-CE571CDC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7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하하 </a:t>
            </a:r>
            <a:r>
              <a:rPr lang="ko-KR" altLang="en-US" dirty="0" err="1" smtClean="0"/>
              <a:t>피피티도</a:t>
            </a:r>
            <a:r>
              <a:rPr lang="ko-KR" altLang="en-US" dirty="0" smtClean="0"/>
              <a:t> 만듦 </a:t>
            </a:r>
            <a:r>
              <a:rPr lang="ko-KR" altLang="en-US" smtClean="0"/>
              <a:t>ㅎ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8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하하 피피티도 만듦 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하하 피피티도 만듦 ㅎ</dc:title>
  <dc:creator>USER</dc:creator>
  <cp:lastModifiedBy>USER</cp:lastModifiedBy>
  <cp:revision>1</cp:revision>
  <dcterms:created xsi:type="dcterms:W3CDTF">2022-09-23T08:10:07Z</dcterms:created>
  <dcterms:modified xsi:type="dcterms:W3CDTF">2022-09-23T08:10:17Z</dcterms:modified>
</cp:coreProperties>
</file>