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F29-52C7-40BD-BB39-20377DC5AC2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2B79-EB84-4E2F-BA2E-99D6AC6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F29-52C7-40BD-BB39-20377DC5AC2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2B79-EB84-4E2F-BA2E-99D6AC6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2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F29-52C7-40BD-BB39-20377DC5AC2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2B79-EB84-4E2F-BA2E-99D6AC6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9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F29-52C7-40BD-BB39-20377DC5AC2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2B79-EB84-4E2F-BA2E-99D6AC6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F29-52C7-40BD-BB39-20377DC5AC2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2B79-EB84-4E2F-BA2E-99D6AC6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F29-52C7-40BD-BB39-20377DC5AC2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2B79-EB84-4E2F-BA2E-99D6AC6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F29-52C7-40BD-BB39-20377DC5AC2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2B79-EB84-4E2F-BA2E-99D6AC6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F29-52C7-40BD-BB39-20377DC5AC2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2B79-EB84-4E2F-BA2E-99D6AC6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5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F29-52C7-40BD-BB39-20377DC5AC2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2B79-EB84-4E2F-BA2E-99D6AC6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9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F29-52C7-40BD-BB39-20377DC5AC2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2B79-EB84-4E2F-BA2E-99D6AC6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5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F29-52C7-40BD-BB39-20377DC5AC2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2B79-EB84-4E2F-BA2E-99D6AC6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DCF29-52C7-40BD-BB39-20377DC5AC2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2B79-EB84-4E2F-BA2E-99D6AC6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6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23" y="635726"/>
            <a:ext cx="3266940" cy="5094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17" y="2358346"/>
            <a:ext cx="2585527" cy="10351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21234" y="2081347"/>
            <a:ext cx="141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CN, 14-7-2019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33314" y="2506594"/>
            <a:ext cx="1698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OnlineCRM</a:t>
            </a:r>
            <a:r>
              <a:rPr lang="en-US" sz="1400" dirty="0" smtClean="0"/>
              <a:t> </a:t>
            </a:r>
            <a:r>
              <a:rPr lang="en-US" sz="1400" dirty="0" err="1" smtClean="0"/>
              <a:t>kính</a:t>
            </a:r>
            <a:r>
              <a:rPr lang="en-US" sz="1400" dirty="0" smtClean="0"/>
              <a:t> </a:t>
            </a:r>
            <a:r>
              <a:rPr lang="en-US" sz="1400" dirty="0" err="1" smtClean="0"/>
              <a:t>chúc</a:t>
            </a:r>
            <a:r>
              <a:rPr lang="en-US" sz="1400" dirty="0" smtClean="0"/>
              <a:t> </a:t>
            </a:r>
            <a:r>
              <a:rPr lang="en-US" sz="1400" dirty="0" err="1" smtClean="0"/>
              <a:t>quý</a:t>
            </a:r>
            <a:r>
              <a:rPr lang="en-US" sz="1400" dirty="0" smtClean="0"/>
              <a:t> </a:t>
            </a:r>
            <a:r>
              <a:rPr lang="en-US" sz="1400" dirty="0" err="1" smtClean="0"/>
              <a:t>khách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 </a:t>
            </a:r>
            <a:r>
              <a:rPr lang="en-US" sz="1400" dirty="0" err="1" smtClean="0"/>
              <a:t>sinh</a:t>
            </a:r>
            <a:r>
              <a:rPr lang="en-US" sz="1400" dirty="0" smtClean="0"/>
              <a:t> </a:t>
            </a:r>
            <a:r>
              <a:rPr lang="en-US" sz="1400" dirty="0" err="1" smtClean="0"/>
              <a:t>nhật</a:t>
            </a:r>
            <a:r>
              <a:rPr lang="en-US" sz="1400" dirty="0" smtClean="0"/>
              <a:t> </a:t>
            </a:r>
            <a:r>
              <a:rPr lang="en-US" sz="1400" dirty="0" err="1" smtClean="0"/>
              <a:t>vui</a:t>
            </a:r>
            <a:r>
              <a:rPr lang="en-US" sz="1400" dirty="0" smtClean="0"/>
              <a:t> </a:t>
            </a:r>
            <a:r>
              <a:rPr lang="en-US" sz="1400" dirty="0" err="1" smtClean="0"/>
              <a:t>vẻ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54937" y="333682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75000"/>
                  </a:schemeClr>
                </a:solidFill>
              </a:rPr>
              <a:t>9:32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37760" y="4371985"/>
            <a:ext cx="156217" cy="1562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77" y="4252347"/>
            <a:ext cx="2020926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6011" y="675502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DẪN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4075" y="1255930"/>
            <a:ext cx="465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DỮ LIỆU</a:t>
            </a:r>
            <a:endParaRPr lang="en-US" sz="3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96" y="377231"/>
            <a:ext cx="10058400" cy="56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8" y="1460424"/>
            <a:ext cx="7204363" cy="3773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56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12</cp:revision>
  <dcterms:created xsi:type="dcterms:W3CDTF">2019-07-17T02:00:53Z</dcterms:created>
  <dcterms:modified xsi:type="dcterms:W3CDTF">2019-07-25T11:03:03Z</dcterms:modified>
</cp:coreProperties>
</file>